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6" r:id="rId1"/>
  </p:sldMasterIdLst>
  <p:notesMasterIdLst>
    <p:notesMasterId r:id="rId93"/>
  </p:notesMasterIdLst>
  <p:sldIdLst>
    <p:sldId id="339" r:id="rId2"/>
    <p:sldId id="895" r:id="rId3"/>
    <p:sldId id="1002" r:id="rId4"/>
    <p:sldId id="1120" r:id="rId5"/>
    <p:sldId id="1121" r:id="rId6"/>
    <p:sldId id="1122" r:id="rId7"/>
    <p:sldId id="1075" r:id="rId8"/>
    <p:sldId id="1165" r:id="rId9"/>
    <p:sldId id="1166" r:id="rId10"/>
    <p:sldId id="1124" r:id="rId11"/>
    <p:sldId id="1167" r:id="rId12"/>
    <p:sldId id="1125" r:id="rId13"/>
    <p:sldId id="1126" r:id="rId14"/>
    <p:sldId id="1267" r:id="rId15"/>
    <p:sldId id="1128" r:id="rId16"/>
    <p:sldId id="1088" r:id="rId17"/>
    <p:sldId id="1129" r:id="rId18"/>
    <p:sldId id="1130" r:id="rId19"/>
    <p:sldId id="1131" r:id="rId20"/>
    <p:sldId id="1132" r:id="rId21"/>
    <p:sldId id="1133" r:id="rId22"/>
    <p:sldId id="1134" r:id="rId23"/>
    <p:sldId id="1095" r:id="rId24"/>
    <p:sldId id="1154" r:id="rId25"/>
    <p:sldId id="1249" r:id="rId26"/>
    <p:sldId id="1156" r:id="rId27"/>
    <p:sldId id="1265" r:id="rId28"/>
    <p:sldId id="1266" r:id="rId29"/>
    <p:sldId id="1232" r:id="rId30"/>
    <p:sldId id="1240" r:id="rId31"/>
    <p:sldId id="1236" r:id="rId32"/>
    <p:sldId id="1241" r:id="rId33"/>
    <p:sldId id="1250" r:id="rId34"/>
    <p:sldId id="1233" r:id="rId35"/>
    <p:sldId id="1242" r:id="rId36"/>
    <p:sldId id="1238" r:id="rId37"/>
    <p:sldId id="1251" r:id="rId38"/>
    <p:sldId id="1268" r:id="rId39"/>
    <p:sldId id="1252" r:id="rId40"/>
    <p:sldId id="1244" r:id="rId41"/>
    <p:sldId id="1279" r:id="rId42"/>
    <p:sldId id="1247" r:id="rId43"/>
    <p:sldId id="1253" r:id="rId44"/>
    <p:sldId id="1270" r:id="rId45"/>
    <p:sldId id="1271" r:id="rId46"/>
    <p:sldId id="1269" r:id="rId47"/>
    <p:sldId id="1274" r:id="rId48"/>
    <p:sldId id="1275" r:id="rId49"/>
    <p:sldId id="1276" r:id="rId50"/>
    <p:sldId id="1257" r:id="rId51"/>
    <p:sldId id="1258" r:id="rId52"/>
    <p:sldId id="1277" r:id="rId53"/>
    <p:sldId id="1187" r:id="rId54"/>
    <p:sldId id="1189" r:id="rId55"/>
    <p:sldId id="1191" r:id="rId56"/>
    <p:sldId id="1193" r:id="rId57"/>
    <p:sldId id="1194" r:id="rId58"/>
    <p:sldId id="1210" r:id="rId59"/>
    <p:sldId id="1196" r:id="rId60"/>
    <p:sldId id="1197" r:id="rId61"/>
    <p:sldId id="1198" r:id="rId62"/>
    <p:sldId id="1199" r:id="rId63"/>
    <p:sldId id="1200" r:id="rId64"/>
    <p:sldId id="1201" r:id="rId65"/>
    <p:sldId id="1202" r:id="rId66"/>
    <p:sldId id="1203" r:id="rId67"/>
    <p:sldId id="1205" r:id="rId68"/>
    <p:sldId id="1204" r:id="rId69"/>
    <p:sldId id="1207" r:id="rId70"/>
    <p:sldId id="1206" r:id="rId71"/>
    <p:sldId id="1208" r:id="rId72"/>
    <p:sldId id="1209" r:id="rId73"/>
    <p:sldId id="1211" r:id="rId74"/>
    <p:sldId id="1212" r:id="rId75"/>
    <p:sldId id="1213" r:id="rId76"/>
    <p:sldId id="1214" r:id="rId77"/>
    <p:sldId id="1216" r:id="rId78"/>
    <p:sldId id="1215" r:id="rId79"/>
    <p:sldId id="1217" r:id="rId80"/>
    <p:sldId id="1221" r:id="rId81"/>
    <p:sldId id="1226" r:id="rId82"/>
    <p:sldId id="1222" r:id="rId83"/>
    <p:sldId id="1224" r:id="rId84"/>
    <p:sldId id="1225" r:id="rId85"/>
    <p:sldId id="1227" r:id="rId86"/>
    <p:sldId id="1228" r:id="rId87"/>
    <p:sldId id="1229" r:id="rId88"/>
    <p:sldId id="1230" r:id="rId89"/>
    <p:sldId id="1186" r:id="rId90"/>
    <p:sldId id="1218" r:id="rId91"/>
    <p:sldId id="1278" r:id="rId9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001" autoAdjust="0"/>
    <p:restoredTop sz="93780" autoAdjust="0"/>
  </p:normalViewPr>
  <p:slideViewPr>
    <p:cSldViewPr>
      <p:cViewPr varScale="1">
        <p:scale>
          <a:sx n="67" d="100"/>
          <a:sy n="67" d="100"/>
        </p:scale>
        <p:origin x="86" y="47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7" d="100"/>
          <a:sy n="67" d="100"/>
        </p:scale>
        <p:origin x="2784" y="6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viewProps" Target="view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8057B7-EFC7-4AC6-B479-CDD44EB7D654}" type="datetimeFigureOut">
              <a:rPr lang="ko-KR" altLang="en-US" smtClean="0"/>
              <a:t>21-07-27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EDD92F-6552-427E-B1F2-FAEB3F7EF1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77293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defTabSz="97520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097769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defTabSz="97520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90412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09720" y="3643314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Candara" panose="020E0502030303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0" lang="ko-KR" altLang="en-US"/>
              <a:t>마스터 부제목 스타일 편집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C3DFC-D19E-4489-81A0-2BEACF4D5BEA}" type="datetime1">
              <a:rPr lang="ko-KR" altLang="en-US" smtClean="0"/>
              <a:t>21-07-27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200"/>
            </a:lvl1pPr>
          </a:lstStyle>
          <a:p>
            <a:r>
              <a:rPr lang="en-US" altLang="ko-KR" dirty="0"/>
              <a:t>Chapter 1 – Basic concepts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10978752" y="6520260"/>
            <a:ext cx="1165920" cy="365125"/>
          </a:xfrm>
        </p:spPr>
        <p:txBody>
          <a:bodyPr/>
          <a:lstStyle/>
          <a:p>
            <a:fld id="{9085FD98-BA4B-4537-9251-5519BF53286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grpSp>
        <p:nvGrpSpPr>
          <p:cNvPr id="7" name="그룹 6"/>
          <p:cNvGrpSpPr/>
          <p:nvPr/>
        </p:nvGrpSpPr>
        <p:grpSpPr>
          <a:xfrm>
            <a:off x="95210" y="87922"/>
            <a:ext cx="336161" cy="244734"/>
            <a:chOff x="13317" y="34771"/>
            <a:chExt cx="956569" cy="1006475"/>
          </a:xfrm>
        </p:grpSpPr>
        <p:sp>
          <p:nvSpPr>
            <p:cNvPr id="15" name="자유형 14"/>
            <p:cNvSpPr>
              <a:spLocks/>
            </p:cNvSpPr>
            <p:nvPr/>
          </p:nvSpPr>
          <p:spPr bwMode="gray">
            <a:xfrm>
              <a:off x="356217" y="34771"/>
              <a:ext cx="315913" cy="314325"/>
            </a:xfrm>
            <a:custGeom>
              <a:avLst/>
              <a:gdLst/>
              <a:ahLst/>
              <a:cxnLst>
                <a:cxn ang="0">
                  <a:pos x="94" y="723"/>
                </a:cxn>
                <a:cxn ang="0">
                  <a:pos x="655" y="725"/>
                </a:cxn>
                <a:cxn ang="0">
                  <a:pos x="727" y="657"/>
                </a:cxn>
                <a:cxn ang="0">
                  <a:pos x="725" y="77"/>
                </a:cxn>
                <a:cxn ang="0">
                  <a:pos x="659" y="5"/>
                </a:cxn>
                <a:cxn ang="0">
                  <a:pos x="97" y="5"/>
                </a:cxn>
                <a:cxn ang="0">
                  <a:pos x="14" y="76"/>
                </a:cxn>
                <a:cxn ang="0">
                  <a:pos x="13" y="654"/>
                </a:cxn>
                <a:cxn ang="0">
                  <a:pos x="94" y="723"/>
                </a:cxn>
              </a:cxnLst>
              <a:rect l="0" t="0" r="0" b="0"/>
              <a:pathLst>
                <a:path w="727" h="725">
                  <a:moveTo>
                    <a:pt x="94" y="723"/>
                  </a:moveTo>
                  <a:cubicBezTo>
                    <a:pt x="94" y="723"/>
                    <a:pt x="375" y="725"/>
                    <a:pt x="655" y="725"/>
                  </a:cubicBezTo>
                  <a:cubicBezTo>
                    <a:pt x="716" y="716"/>
                    <a:pt x="727" y="657"/>
                    <a:pt x="727" y="657"/>
                  </a:cubicBezTo>
                  <a:cubicBezTo>
                    <a:pt x="727" y="657"/>
                    <a:pt x="726" y="367"/>
                    <a:pt x="725" y="77"/>
                  </a:cubicBezTo>
                  <a:cubicBezTo>
                    <a:pt x="722" y="9"/>
                    <a:pt x="659" y="5"/>
                    <a:pt x="659" y="5"/>
                  </a:cubicBezTo>
                  <a:cubicBezTo>
                    <a:pt x="659" y="5"/>
                    <a:pt x="378" y="5"/>
                    <a:pt x="97" y="5"/>
                  </a:cubicBezTo>
                  <a:cubicBezTo>
                    <a:pt x="14" y="0"/>
                    <a:pt x="14" y="76"/>
                    <a:pt x="14" y="76"/>
                  </a:cubicBezTo>
                  <a:cubicBezTo>
                    <a:pt x="14" y="76"/>
                    <a:pt x="0" y="546"/>
                    <a:pt x="13" y="654"/>
                  </a:cubicBezTo>
                  <a:cubicBezTo>
                    <a:pt x="13" y="654"/>
                    <a:pt x="19" y="723"/>
                    <a:pt x="94" y="723"/>
                  </a:cubicBez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anchor="ctr" compatLnSpc="1"/>
            <a:lstStyle/>
            <a:p>
              <a:endParaRPr kumimoji="0" lang="ko-KR" altLang="en-US" sz="1800"/>
            </a:p>
          </p:txBody>
        </p:sp>
        <p:sp>
          <p:nvSpPr>
            <p:cNvPr id="16" name="자유형 15"/>
            <p:cNvSpPr>
              <a:spLocks/>
            </p:cNvSpPr>
            <p:nvPr/>
          </p:nvSpPr>
          <p:spPr bwMode="gray">
            <a:xfrm>
              <a:off x="13317" y="726921"/>
              <a:ext cx="314325" cy="314325"/>
            </a:xfrm>
            <a:custGeom>
              <a:avLst/>
              <a:gdLst/>
              <a:ahLst/>
              <a:cxnLst>
                <a:cxn ang="0">
                  <a:pos x="94" y="723"/>
                </a:cxn>
                <a:cxn ang="0">
                  <a:pos x="655" y="725"/>
                </a:cxn>
                <a:cxn ang="0">
                  <a:pos x="727" y="657"/>
                </a:cxn>
                <a:cxn ang="0">
                  <a:pos x="725" y="77"/>
                </a:cxn>
                <a:cxn ang="0">
                  <a:pos x="659" y="5"/>
                </a:cxn>
                <a:cxn ang="0">
                  <a:pos x="97" y="5"/>
                </a:cxn>
                <a:cxn ang="0">
                  <a:pos x="14" y="76"/>
                </a:cxn>
                <a:cxn ang="0">
                  <a:pos x="13" y="654"/>
                </a:cxn>
                <a:cxn ang="0">
                  <a:pos x="94" y="723"/>
                </a:cxn>
              </a:cxnLst>
              <a:rect l="0" t="0" r="0" b="0"/>
              <a:pathLst>
                <a:path w="727" h="725">
                  <a:moveTo>
                    <a:pt x="94" y="723"/>
                  </a:moveTo>
                  <a:cubicBezTo>
                    <a:pt x="94" y="723"/>
                    <a:pt x="375" y="725"/>
                    <a:pt x="655" y="725"/>
                  </a:cubicBezTo>
                  <a:cubicBezTo>
                    <a:pt x="716" y="716"/>
                    <a:pt x="727" y="657"/>
                    <a:pt x="727" y="657"/>
                  </a:cubicBezTo>
                  <a:cubicBezTo>
                    <a:pt x="727" y="657"/>
                    <a:pt x="726" y="367"/>
                    <a:pt x="725" y="77"/>
                  </a:cubicBezTo>
                  <a:cubicBezTo>
                    <a:pt x="722" y="9"/>
                    <a:pt x="659" y="5"/>
                    <a:pt x="659" y="5"/>
                  </a:cubicBezTo>
                  <a:cubicBezTo>
                    <a:pt x="659" y="5"/>
                    <a:pt x="378" y="5"/>
                    <a:pt x="97" y="5"/>
                  </a:cubicBezTo>
                  <a:cubicBezTo>
                    <a:pt x="14" y="0"/>
                    <a:pt x="14" y="76"/>
                    <a:pt x="14" y="76"/>
                  </a:cubicBezTo>
                  <a:cubicBezTo>
                    <a:pt x="14" y="76"/>
                    <a:pt x="0" y="546"/>
                    <a:pt x="13" y="654"/>
                  </a:cubicBezTo>
                  <a:cubicBezTo>
                    <a:pt x="13" y="654"/>
                    <a:pt x="19" y="723"/>
                    <a:pt x="94" y="723"/>
                  </a:cubicBez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anchor="ctr" compatLnSpc="1"/>
            <a:lstStyle/>
            <a:p>
              <a:endParaRPr kumimoji="0" lang="ko-KR" altLang="en-US" sz="1800"/>
            </a:p>
          </p:txBody>
        </p:sp>
        <p:sp>
          <p:nvSpPr>
            <p:cNvPr id="17" name="자유형 16"/>
            <p:cNvSpPr>
              <a:spLocks/>
            </p:cNvSpPr>
            <p:nvPr/>
          </p:nvSpPr>
          <p:spPr bwMode="gray">
            <a:xfrm>
              <a:off x="16492" y="34771"/>
              <a:ext cx="315913" cy="314325"/>
            </a:xfrm>
            <a:custGeom>
              <a:avLst/>
              <a:gdLst/>
              <a:ahLst/>
              <a:cxnLst>
                <a:cxn ang="0">
                  <a:pos x="94" y="723"/>
                </a:cxn>
                <a:cxn ang="0">
                  <a:pos x="655" y="725"/>
                </a:cxn>
                <a:cxn ang="0">
                  <a:pos x="727" y="657"/>
                </a:cxn>
                <a:cxn ang="0">
                  <a:pos x="725" y="77"/>
                </a:cxn>
                <a:cxn ang="0">
                  <a:pos x="659" y="5"/>
                </a:cxn>
                <a:cxn ang="0">
                  <a:pos x="97" y="5"/>
                </a:cxn>
                <a:cxn ang="0">
                  <a:pos x="14" y="76"/>
                </a:cxn>
                <a:cxn ang="0">
                  <a:pos x="13" y="654"/>
                </a:cxn>
                <a:cxn ang="0">
                  <a:pos x="94" y="723"/>
                </a:cxn>
              </a:cxnLst>
              <a:rect l="0" t="0" r="0" b="0"/>
              <a:pathLst>
                <a:path w="727" h="725">
                  <a:moveTo>
                    <a:pt x="94" y="723"/>
                  </a:moveTo>
                  <a:cubicBezTo>
                    <a:pt x="94" y="723"/>
                    <a:pt x="375" y="725"/>
                    <a:pt x="655" y="725"/>
                  </a:cubicBezTo>
                  <a:cubicBezTo>
                    <a:pt x="716" y="716"/>
                    <a:pt x="727" y="657"/>
                    <a:pt x="727" y="657"/>
                  </a:cubicBezTo>
                  <a:cubicBezTo>
                    <a:pt x="727" y="657"/>
                    <a:pt x="726" y="367"/>
                    <a:pt x="725" y="77"/>
                  </a:cubicBezTo>
                  <a:cubicBezTo>
                    <a:pt x="722" y="9"/>
                    <a:pt x="659" y="5"/>
                    <a:pt x="659" y="5"/>
                  </a:cubicBezTo>
                  <a:cubicBezTo>
                    <a:pt x="659" y="5"/>
                    <a:pt x="378" y="5"/>
                    <a:pt x="97" y="5"/>
                  </a:cubicBezTo>
                  <a:cubicBezTo>
                    <a:pt x="14" y="0"/>
                    <a:pt x="14" y="76"/>
                    <a:pt x="14" y="76"/>
                  </a:cubicBezTo>
                  <a:cubicBezTo>
                    <a:pt x="14" y="76"/>
                    <a:pt x="0" y="546"/>
                    <a:pt x="13" y="654"/>
                  </a:cubicBezTo>
                  <a:cubicBezTo>
                    <a:pt x="13" y="654"/>
                    <a:pt x="19" y="723"/>
                    <a:pt x="94" y="723"/>
                  </a:cubicBezTo>
                  <a:close/>
                </a:path>
              </a:pathLst>
            </a:custGeom>
            <a:solidFill>
              <a:srgbClr val="3F949A">
                <a:alpha val="6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anchor="ctr" compatLnSpc="1"/>
            <a:lstStyle/>
            <a:p>
              <a:endParaRPr kumimoji="0" lang="ko-KR" altLang="en-US" sz="1800"/>
            </a:p>
          </p:txBody>
        </p:sp>
        <p:sp>
          <p:nvSpPr>
            <p:cNvPr id="19" name="자유형 18"/>
            <p:cNvSpPr>
              <a:spLocks/>
            </p:cNvSpPr>
            <p:nvPr/>
          </p:nvSpPr>
          <p:spPr bwMode="gray">
            <a:xfrm>
              <a:off x="360286" y="376562"/>
              <a:ext cx="609600" cy="653989"/>
            </a:xfrm>
            <a:custGeom>
              <a:avLst/>
              <a:gdLst/>
              <a:ahLst/>
              <a:cxnLst>
                <a:cxn ang="0">
                  <a:pos x="94" y="723"/>
                </a:cxn>
                <a:cxn ang="0">
                  <a:pos x="655" y="725"/>
                </a:cxn>
                <a:cxn ang="0">
                  <a:pos x="727" y="657"/>
                </a:cxn>
                <a:cxn ang="0">
                  <a:pos x="725" y="77"/>
                </a:cxn>
                <a:cxn ang="0">
                  <a:pos x="659" y="5"/>
                </a:cxn>
                <a:cxn ang="0">
                  <a:pos x="97" y="5"/>
                </a:cxn>
                <a:cxn ang="0">
                  <a:pos x="14" y="76"/>
                </a:cxn>
                <a:cxn ang="0">
                  <a:pos x="13" y="654"/>
                </a:cxn>
                <a:cxn ang="0">
                  <a:pos x="94" y="723"/>
                </a:cxn>
              </a:cxnLst>
              <a:rect l="0" t="0" r="0" b="0"/>
              <a:pathLst>
                <a:path w="727" h="725">
                  <a:moveTo>
                    <a:pt x="94" y="723"/>
                  </a:moveTo>
                  <a:cubicBezTo>
                    <a:pt x="94" y="723"/>
                    <a:pt x="375" y="725"/>
                    <a:pt x="655" y="725"/>
                  </a:cubicBezTo>
                  <a:cubicBezTo>
                    <a:pt x="716" y="716"/>
                    <a:pt x="727" y="657"/>
                    <a:pt x="727" y="657"/>
                  </a:cubicBezTo>
                  <a:cubicBezTo>
                    <a:pt x="727" y="657"/>
                    <a:pt x="726" y="367"/>
                    <a:pt x="725" y="77"/>
                  </a:cubicBezTo>
                  <a:cubicBezTo>
                    <a:pt x="722" y="9"/>
                    <a:pt x="659" y="5"/>
                    <a:pt x="659" y="5"/>
                  </a:cubicBezTo>
                  <a:cubicBezTo>
                    <a:pt x="659" y="5"/>
                    <a:pt x="378" y="5"/>
                    <a:pt x="97" y="5"/>
                  </a:cubicBezTo>
                  <a:cubicBezTo>
                    <a:pt x="14" y="0"/>
                    <a:pt x="14" y="76"/>
                    <a:pt x="14" y="76"/>
                  </a:cubicBezTo>
                  <a:cubicBezTo>
                    <a:pt x="14" y="76"/>
                    <a:pt x="0" y="546"/>
                    <a:pt x="13" y="654"/>
                  </a:cubicBezTo>
                  <a:cubicBezTo>
                    <a:pt x="13" y="654"/>
                    <a:pt x="19" y="723"/>
                    <a:pt x="94" y="723"/>
                  </a:cubicBezTo>
                  <a:close/>
                </a:path>
              </a:pathLst>
            </a:custGeom>
            <a:solidFill>
              <a:schemeClr val="accent1">
                <a:alpha val="5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anchor="ctr" compatLnSpc="1"/>
            <a:lstStyle/>
            <a:p>
              <a:endParaRPr kumimoji="0" lang="ko-KR" altLang="en-US" sz="1800"/>
            </a:p>
          </p:txBody>
        </p:sp>
      </p:grpSp>
      <p:sp>
        <p:nvSpPr>
          <p:cNvPr id="21" name="제목 20"/>
          <p:cNvSpPr>
            <a:spLocks noGrp="1"/>
          </p:cNvSpPr>
          <p:nvPr>
            <p:ph type="ctrTitle"/>
          </p:nvPr>
        </p:nvSpPr>
        <p:spPr>
          <a:xfrm>
            <a:off x="609600" y="2285992"/>
            <a:ext cx="10972800" cy="1143000"/>
          </a:xfrm>
        </p:spPr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71461" y="1600203"/>
            <a:ext cx="11010939" cy="4525963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86EA6-D9DB-42E3-9CF4-5FF064BCCBD4}" type="datetime1">
              <a:rPr lang="ko-KR" altLang="en-US" smtClean="0"/>
              <a:t>21-07-27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200"/>
            </a:lvl1pPr>
          </a:lstStyle>
          <a:p>
            <a:r>
              <a:rPr lang="en-US" altLang="ko-KR"/>
              <a:t>Chapter 1 – Basic concepts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5FD98-BA4B-4537-9251-5519BF532862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23968" y="357166"/>
            <a:ext cx="9963181" cy="1000132"/>
          </a:xfrm>
        </p:spPr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19219" y="1857365"/>
            <a:ext cx="9209572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2C130B-BDA3-4432-AD22-7228F2591A72}" type="datetime1">
              <a:rPr lang="ko-KR" altLang="en-US" smtClean="0"/>
              <a:t>21-07-27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Data Structures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5FD98-BA4B-4537-9251-5519BF532862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619219" y="3286125"/>
            <a:ext cx="9220192" cy="1500187"/>
          </a:xfrm>
        </p:spPr>
        <p:txBody>
          <a:bodyPr anchor="t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/>
                </a:solidFill>
              </a:defRPr>
            </a:lvl2pPr>
            <a:lvl3pPr marL="914400" indent="0">
              <a:buNone/>
              <a:defRPr sz="1600">
                <a:solidFill>
                  <a:schemeClr val="tx1"/>
                </a:solidFill>
              </a:defRPr>
            </a:lvl3pPr>
            <a:lvl4pPr marL="1371600" indent="0">
              <a:buNone/>
              <a:defRPr sz="1400">
                <a:solidFill>
                  <a:schemeClr val="tx1"/>
                </a:solidFill>
              </a:defRPr>
            </a:lvl4pPr>
            <a:lvl5pPr marL="1828800" indent="0">
              <a:buNone/>
              <a:defRPr sz="1400">
                <a:solidFill>
                  <a:schemeClr val="tx1"/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n>
                  <a:noFill/>
                  <a:prstDash val="solid"/>
                </a:ln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49B2E-AC5C-4CA1-A2FD-F4A945DECCCA}" type="datetime1">
              <a:rPr lang="ko-KR" altLang="en-US" smtClean="0"/>
              <a:t>21-07-27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Data Structures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5FD98-BA4B-4537-9251-5519BF532862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78754-33AA-481A-B885-58843B94B2EC}" type="datetime1">
              <a:rPr lang="ko-KR" altLang="en-US" smtClean="0"/>
              <a:t>21-07-27</a:t>
            </a:fld>
            <a:endParaRPr lang="ko-KR" altLang="en-US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Data Structures</a:t>
            </a:r>
            <a:endParaRPr lang="ko-KR" altLang="en-US" dirty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>
          <a:xfrm>
            <a:off x="11074763" y="6448252"/>
            <a:ext cx="1069909" cy="365125"/>
          </a:xfrm>
        </p:spPr>
        <p:txBody>
          <a:bodyPr/>
          <a:lstStyle/>
          <a:p>
            <a:fld id="{9085FD98-BA4B-4537-9251-5519BF532862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6">
            <a:extLst>
              <a:ext uri="{FF2B5EF4-FFF2-40B4-BE49-F238E27FC236}">
                <a16:creationId xmlns:a16="http://schemas.microsoft.com/office/drawing/2014/main" id="{1A30D08B-6A2C-4E5C-954E-5A9451075AAD}"/>
              </a:ext>
            </a:extLst>
          </p:cNvPr>
          <p:cNvSpPr/>
          <p:nvPr userDrawn="1"/>
        </p:nvSpPr>
        <p:spPr>
          <a:xfrm>
            <a:off x="-13912" y="2564904"/>
            <a:ext cx="12205912" cy="1900239"/>
          </a:xfrm>
          <a:prstGeom prst="rect">
            <a:avLst/>
          </a:prstGeom>
          <a:solidFill>
            <a:srgbClr val="373B71"/>
          </a:solidFill>
          <a:ln w="12700">
            <a:miter lim="400000"/>
          </a:ln>
        </p:spPr>
        <p:txBody>
          <a:bodyPr lIns="32146" rIns="32146" anchor="ctr"/>
          <a:lstStyle/>
          <a:p>
            <a:pPr algn="ctr" defTabSz="642915">
              <a:defRPr sz="13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sz="914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10695215" y="6353630"/>
            <a:ext cx="1359292" cy="365125"/>
          </a:xfrm>
        </p:spPr>
        <p:txBody>
          <a:bodyPr/>
          <a:lstStyle/>
          <a:p>
            <a:fld id="{9085FD98-BA4B-4537-9251-5519BF53286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14" name="직선 연결선 17">
            <a:extLst>
              <a:ext uri="{FF2B5EF4-FFF2-40B4-BE49-F238E27FC236}">
                <a16:creationId xmlns:a16="http://schemas.microsoft.com/office/drawing/2014/main" id="{FC247EF8-0ADA-45BD-9620-8C31A179F74F}"/>
              </a:ext>
            </a:extLst>
          </p:cNvPr>
          <p:cNvSpPr/>
          <p:nvPr userDrawn="1"/>
        </p:nvSpPr>
        <p:spPr>
          <a:xfrm>
            <a:off x="7580757" y="2673042"/>
            <a:ext cx="1" cy="1367883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32146" rIns="32146"/>
          <a:lstStyle/>
          <a:p>
            <a:endParaRPr sz="1336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" name="부제목 2">
            <a:extLst>
              <a:ext uri="{FF2B5EF4-FFF2-40B4-BE49-F238E27FC236}">
                <a16:creationId xmlns:a16="http://schemas.microsoft.com/office/drawing/2014/main" id="{7C43699A-E653-4899-B166-DDC02F36CDA2}"/>
              </a:ext>
            </a:extLst>
          </p:cNvPr>
          <p:cNvSpPr txBox="1"/>
          <p:nvPr userDrawn="1"/>
        </p:nvSpPr>
        <p:spPr>
          <a:xfrm>
            <a:off x="7896200" y="2706743"/>
            <a:ext cx="3761795" cy="13678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2145" tIns="32145" rIns="32145" bIns="32145" anchor="b">
            <a:normAutofit/>
          </a:bodyPr>
          <a:lstStyle/>
          <a:p>
            <a:pPr marL="0" marR="0" lvl="0" indent="0" algn="l" defTabSz="685800" rtl="0" eaLnBrk="1" fontAlgn="auto" latinLnBrk="0" hangingPunct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spc="-200">
                <a:ln w="9524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</a:defRPr>
            </a:pPr>
            <a:r>
              <a:rPr kumimoji="0" lang="en-US" altLang="ko-KR" sz="2400" kern="1200" spc="0" baseline="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Android Apps</a:t>
            </a:r>
            <a:r>
              <a:rPr lang="en-US" altLang="ko-KR" sz="2000" kern="1200" spc="0" dirty="0" smtClean="0">
                <a:ln w="9524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Arial Rounded MT Bold" panose="020F0704030504030204" pitchFamily="34" charset="0"/>
                <a:ea typeface="나눔고딕" panose="020D0604000000000000" pitchFamily="50" charset="-127"/>
                <a:cs typeface="+mn-cs"/>
              </a:rPr>
              <a:t>   </a:t>
            </a:r>
            <a:endParaRPr lang="en-US" altLang="ko-KR" sz="2000" kern="1200" spc="0" dirty="0">
              <a:ln w="9524">
                <a:solidFill>
                  <a:schemeClr val="accent1">
                    <a:alpha val="0"/>
                  </a:schemeClr>
                </a:solidFill>
              </a:ln>
              <a:solidFill>
                <a:srgbClr val="FFFFFF"/>
              </a:solidFill>
              <a:latin typeface="Arial Rounded MT Bold" panose="020F0704030504030204" pitchFamily="34" charset="0"/>
              <a:ea typeface="나눔고딕" panose="020D0604000000000000" pitchFamily="50" charset="-127"/>
              <a:cs typeface="+mn-cs"/>
            </a:endParaRPr>
          </a:p>
          <a:p>
            <a:pPr defTabSz="685800">
              <a:lnSpc>
                <a:spcPct val="90000"/>
              </a:lnSpc>
              <a:spcBef>
                <a:spcPts val="700"/>
              </a:spcBef>
              <a:defRPr sz="1800" spc="-200">
                <a:ln w="9524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</a:defRPr>
            </a:pP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한 동 대 학 교     김영섭    교수</a:t>
            </a:r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defTabSz="685800">
              <a:lnSpc>
                <a:spcPct val="90000"/>
              </a:lnSpc>
              <a:spcBef>
                <a:spcPts val="700"/>
              </a:spcBef>
              <a:defRPr sz="1800" spc="-200">
                <a:ln w="9524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</a:defRPr>
            </a:pPr>
            <a:r>
              <a:rPr lang="en-US" altLang="ko-KR" sz="1300" spc="0" baseline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idebtor@gmail.com</a:t>
            </a:r>
            <a:endParaRPr lang="ko-KR" altLang="en-US" sz="1300" spc="0" baseline="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직선 연결선 17">
            <a:extLst>
              <a:ext uri="{FF2B5EF4-FFF2-40B4-BE49-F238E27FC236}">
                <a16:creationId xmlns:a16="http://schemas.microsoft.com/office/drawing/2014/main" id="{579C955A-F387-4CB5-B2C0-3416FEAFE7B7}"/>
              </a:ext>
            </a:extLst>
          </p:cNvPr>
          <p:cNvSpPr/>
          <p:nvPr userDrawn="1"/>
        </p:nvSpPr>
        <p:spPr>
          <a:xfrm>
            <a:off x="7580757" y="2925213"/>
            <a:ext cx="1" cy="1367883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32146" rIns="32146"/>
          <a:lstStyle/>
          <a:p>
            <a:endParaRPr sz="1336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3" name="날짜 개체 틀 3">
            <a:extLst>
              <a:ext uri="{FF2B5EF4-FFF2-40B4-BE49-F238E27FC236}">
                <a16:creationId xmlns:a16="http://schemas.microsoft.com/office/drawing/2014/main" id="{74AA0395-43EB-4E46-A30A-E8A5F642779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1223" y="2644442"/>
            <a:ext cx="78994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194366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/>
          <p:cNvSpPr>
            <a:spLocks noGrp="1"/>
          </p:cNvSpPr>
          <p:nvPr>
            <p:ph type="title"/>
          </p:nvPr>
        </p:nvSpPr>
        <p:spPr>
          <a:xfrm>
            <a:off x="453100" y="380510"/>
            <a:ext cx="11248112" cy="456202"/>
          </a:xfrm>
        </p:spPr>
        <p:txBody>
          <a:bodyPr>
            <a:normAutofit/>
          </a:bodyPr>
          <a:lstStyle>
            <a:lvl1pPr algn="l">
              <a:defRPr sz="2000" b="1" cap="none" baseline="0">
                <a:effectLst/>
                <a:latin typeface="Arial Rounded MT Bold" panose="020F0704030504030204" pitchFamily="34" charset="0"/>
                <a:ea typeface="+mn-ea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cxnSp>
        <p:nvCxnSpPr>
          <p:cNvPr id="14" name="직선 연결선 13"/>
          <p:cNvCxnSpPr>
            <a:cxnSpLocks/>
          </p:cNvCxnSpPr>
          <p:nvPr userDrawn="1"/>
        </p:nvCxnSpPr>
        <p:spPr>
          <a:xfrm>
            <a:off x="453100" y="764704"/>
            <a:ext cx="11248112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내용 개체 틀 2"/>
          <p:cNvSpPr>
            <a:spLocks noGrp="1"/>
          </p:cNvSpPr>
          <p:nvPr>
            <p:ph idx="10"/>
          </p:nvPr>
        </p:nvSpPr>
        <p:spPr>
          <a:xfrm>
            <a:off x="453100" y="836712"/>
            <a:ext cx="11253818" cy="5659818"/>
          </a:xfrm>
        </p:spPr>
        <p:txBody>
          <a:bodyPr>
            <a:normAutofit/>
          </a:bodyPr>
          <a:lstStyle>
            <a:lvl1pPr marL="342900" indent="-342900" latinLnBrk="0">
              <a:buFont typeface="Wingdings" panose="05000000000000000000" pitchFamily="2" charset="2"/>
              <a:buChar char="§"/>
              <a:defRPr sz="1800" baseline="0">
                <a:latin typeface="Century Gothic" panose="020B0502020202020204" pitchFamily="34" charset="0"/>
                <a:ea typeface="+mn-ea"/>
              </a:defRPr>
            </a:lvl1pPr>
            <a:lvl2pPr marL="742950" indent="-285750" latinLnBrk="0">
              <a:buFont typeface="Wingdings" panose="05000000000000000000" pitchFamily="2" charset="2"/>
              <a:buChar char="§"/>
              <a:defRPr sz="1800" baseline="0">
                <a:latin typeface="Century Gothic" panose="020B0502020202020204" pitchFamily="34" charset="0"/>
                <a:ea typeface="+mn-ea"/>
              </a:defRPr>
            </a:lvl2pPr>
            <a:lvl3pPr marL="1143000" indent="-228600" latinLnBrk="0">
              <a:buFont typeface="Wingdings" panose="05000000000000000000" pitchFamily="2" charset="2"/>
              <a:buChar char="§"/>
              <a:defRPr sz="1600" baseline="0">
                <a:latin typeface="Century Gothic" panose="020B0502020202020204" pitchFamily="34" charset="0"/>
                <a:ea typeface="+mn-ea"/>
              </a:defRPr>
            </a:lvl3pPr>
            <a:lvl4pPr marL="1600200" indent="-228600" latinLnBrk="0">
              <a:buFont typeface="Wingdings" panose="05000000000000000000" pitchFamily="2" charset="2"/>
              <a:buChar char="§"/>
              <a:defRPr sz="1600" baseline="0">
                <a:latin typeface="Century Gothic" panose="020B0502020202020204" pitchFamily="34" charset="0"/>
                <a:ea typeface="+mn-ea"/>
              </a:defRPr>
            </a:lvl4pPr>
            <a:lvl5pPr marL="2057400" indent="-228600" latinLnBrk="0">
              <a:buFont typeface="Wingdings" panose="05000000000000000000" pitchFamily="2" charset="2"/>
              <a:buChar char="§"/>
              <a:defRPr sz="1600" baseline="0">
                <a:latin typeface="Century Gothic" panose="020B0502020202020204" pitchFamily="34" charset="0"/>
                <a:ea typeface="+mn-ea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15" name="슬라이드 번호 개체 틀 5"/>
          <p:cNvSpPr>
            <a:spLocks noGrp="1"/>
          </p:cNvSpPr>
          <p:nvPr>
            <p:ph type="sldNum" sz="quarter" idx="14"/>
          </p:nvPr>
        </p:nvSpPr>
        <p:spPr>
          <a:xfrm>
            <a:off x="11074401" y="6519864"/>
            <a:ext cx="107103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D493B47-E977-46F8-8C2F-7DA674317049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  <p:sp>
        <p:nvSpPr>
          <p:cNvPr id="6" name="부제목 2"/>
          <p:cNvSpPr txBox="1">
            <a:spLocks/>
          </p:cNvSpPr>
          <p:nvPr userDrawn="1"/>
        </p:nvSpPr>
        <p:spPr>
          <a:xfrm>
            <a:off x="2224728" y="6535891"/>
            <a:ext cx="7704856" cy="332050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 2"/>
              <a:buChar char="²"/>
              <a:defRPr kumimoji="0" sz="32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742950" indent="-285750" algn="l" rtl="0" eaLnBrk="1" latinLnBrk="1" hangingPunct="1">
              <a:spcBef>
                <a:spcPct val="20000"/>
              </a:spcBef>
              <a:buClr>
                <a:schemeClr val="accent3"/>
              </a:buClr>
              <a:buSzPct val="85000"/>
              <a:buFont typeface="Wingdings"/>
              <a:buChar char="u"/>
              <a:defRPr kumimoji="0" sz="28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143000" indent="-228600" algn="l" rtl="0" eaLnBrk="1" latinLnBrk="1" hangingPunct="1">
              <a:spcBef>
                <a:spcPct val="20000"/>
              </a:spcBef>
              <a:buClr>
                <a:schemeClr val="accent4"/>
              </a:buClr>
              <a:buSzPct val="80000"/>
              <a:buFont typeface="Wingdings"/>
              <a:buChar char="u"/>
              <a:defRPr kumimoji="0" sz="26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600200" indent="-228600" algn="l" rtl="0" eaLnBrk="1" latinLnBrk="1" hangingPunct="1">
              <a:spcBef>
                <a:spcPct val="20000"/>
              </a:spcBef>
              <a:buClr>
                <a:schemeClr val="accent5"/>
              </a:buClr>
              <a:buSzPct val="75000"/>
              <a:buFont typeface="Wingdings"/>
              <a:buChar char="u"/>
              <a:defRPr kumimoji="0" sz="24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2057400" indent="-228600" algn="l" rtl="0" eaLnBrk="1" latinLnBrk="1" hangingPunct="1">
              <a:spcBef>
                <a:spcPct val="20000"/>
              </a:spcBef>
              <a:buClr>
                <a:schemeClr val="accent6"/>
              </a:buClr>
              <a:buSzPct val="70000"/>
              <a:buFont typeface="Wingdings"/>
              <a:buChar char="u"/>
              <a:defRPr kumimoji="0" sz="20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rtl="0" eaLnBrk="1" latinLnBrk="1" hangingPunct="1">
              <a:spcBef>
                <a:spcPct val="20000"/>
              </a:spcBef>
              <a:buClr>
                <a:schemeClr val="tx2"/>
              </a:buClr>
              <a:buSzPct val="60000"/>
              <a:buFont typeface="Wingdings"/>
              <a:buChar char="u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latinLnBrk="1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"/>
              <a:buChar char="u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latinLnBrk="1" hangingPunct="1">
              <a:spcBef>
                <a:spcPct val="20000"/>
              </a:spcBef>
              <a:buClr>
                <a:schemeClr val="accent2"/>
              </a:buClr>
              <a:buSzPct val="55000"/>
              <a:buFont typeface="Wingdings"/>
              <a:buChar char="u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SzPct val="50000"/>
              <a:buFont typeface="Wingdings"/>
              <a:buChar char="u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200" dirty="0" smtClean="0">
                <a:solidFill>
                  <a:schemeClr val="bg1">
                    <a:lumMod val="75000"/>
                  </a:schemeClr>
                </a:solidFill>
              </a:rPr>
              <a:t>Prof. Youngsup Kim, idebtor@gmail.com CSEE Dept., Handong Global University</a:t>
            </a:r>
            <a:endParaRPr lang="ko-KR" altLang="en-US" sz="1200" dirty="0" smtClean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09089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61000">
                <a:schemeClr val="bg1">
                  <a:alpha val="40000"/>
                </a:schemeClr>
              </a:gs>
            </a:gsLst>
            <a:lin ang="5400000" scaled="1"/>
            <a:tileRect/>
          </a:gradFill>
          <a:ln w="19050" cap="sq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ko-KR" altLang="en-US" sz="1800" baseline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rtlCol="0">
            <a:normAutofit/>
          </a:bodyPr>
          <a:lstStyle/>
          <a:p>
            <a:pPr lvl="0" eaLnBrk="1" latinLnBrk="0" hangingPunct="1"/>
            <a:r>
              <a:rPr kumimoji="0" lang="ko-KR" altLang="en-US" dirty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dirty="0"/>
              <a:t>둘째 수준</a:t>
            </a:r>
          </a:p>
          <a:p>
            <a:pPr lvl="2" eaLnBrk="1" latinLnBrk="0" hangingPunct="1"/>
            <a:r>
              <a:rPr kumimoji="0" lang="ko-KR" altLang="en-US" dirty="0"/>
              <a:t>셋째 수준</a:t>
            </a:r>
          </a:p>
          <a:p>
            <a:pPr lvl="3" eaLnBrk="1" latinLnBrk="0" hangingPunct="1"/>
            <a:r>
              <a:rPr kumimoji="0" lang="ko-KR" altLang="en-US" dirty="0"/>
              <a:t>넷째 수준</a:t>
            </a:r>
          </a:p>
          <a:p>
            <a:pPr lvl="4" eaLnBrk="1" latinLnBrk="0" hangingPunct="1"/>
            <a:r>
              <a:rPr kumimoji="0" lang="ko-KR" altLang="en-US" dirty="0"/>
              <a:t>다섯째 수준</a:t>
            </a:r>
            <a:endParaRPr kumimoji="0"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rtlCol="0" anchor="ctr"/>
          <a:lstStyle>
            <a:lvl1pPr algn="l" eaLnBrk="1" latinLnBrk="0" hangingPunct="1">
              <a:defRPr kumimoji="0" sz="1200" baseline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fld id="{AC778754-33AA-481A-B885-58843B94B2EC}" type="datetime1">
              <a:rPr lang="ko-KR" altLang="en-US" smtClean="0"/>
              <a:pPr/>
              <a:t>21-07-27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rtlCol="0" anchor="ctr"/>
          <a:lstStyle>
            <a:lvl1pPr algn="ctr" eaLnBrk="1" latinLnBrk="0" hangingPunct="1">
              <a:defRPr kumimoji="0" sz="1200" baseline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altLang="ko-KR"/>
              <a:t>Data Structures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1074763" y="6448252"/>
            <a:ext cx="1069909" cy="365125"/>
          </a:xfrm>
          <a:prstGeom prst="rect">
            <a:avLst/>
          </a:prstGeom>
        </p:spPr>
        <p:txBody>
          <a:bodyPr vert="horz" rtlCol="0" anchor="ctr"/>
          <a:lstStyle>
            <a:lvl1pPr algn="r" eaLnBrk="1" latinLnBrk="0" hangingPunct="1">
              <a:defRPr kumimoji="0" sz="1200" baseline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fld id="{9085FD98-BA4B-4537-9251-5519BF53286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rtlCol="0" anchor="ctr">
            <a:normAutofit/>
            <a:scene3d>
              <a:camera prst="orthographicFront" fov="0">
                <a:rot lat="0" lon="0" rev="0"/>
              </a:camera>
              <a:lightRig rig="glow" dir="t">
                <a:rot lat="0" lon="0" rev="4500000"/>
              </a:lightRig>
            </a:scene3d>
            <a:sp3d prstMaterial="matte">
              <a:contourClr>
                <a:schemeClr val="accent1">
                  <a:alpha val="95000"/>
                </a:schemeClr>
              </a:contourClr>
            </a:sp3d>
          </a:bodyPr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2" r:id="rId4"/>
    <p:sldLayoutId id="2147483703" r:id="rId5"/>
    <p:sldLayoutId id="2147483704" r:id="rId6"/>
    <p:sldLayoutId id="2147483705" r:id="rId7"/>
  </p:sldLayoutIdLst>
  <p:hf hdr="0" ftr="0" dt="0"/>
  <p:txStyles>
    <p:titleStyle>
      <a:lvl1pPr algn="ctr" rtl="0" eaLnBrk="1" latinLnBrk="1" hangingPunct="1">
        <a:spcBef>
          <a:spcPct val="0"/>
        </a:spcBef>
        <a:buNone/>
        <a:defRPr kumimoji="0" sz="4400" b="1" kern="1200" spc="50" baseline="0" dirty="0" smtClean="0">
          <a:ln>
            <a:noFill/>
            <a:prstDash val="solid"/>
          </a:ln>
          <a:gradFill flip="none" rotWithShape="1">
            <a:gsLst>
              <a:gs pos="0">
                <a:schemeClr val="tx2"/>
              </a:gs>
              <a:gs pos="26000">
                <a:schemeClr val="tx2"/>
              </a:gs>
              <a:gs pos="41000">
                <a:schemeClr val="tx2">
                  <a:shade val="90000"/>
                </a:schemeClr>
              </a:gs>
              <a:gs pos="67000">
                <a:schemeClr val="tx2">
                  <a:shade val="50000"/>
                </a:schemeClr>
              </a:gs>
              <a:gs pos="95000">
                <a:schemeClr val="tx2"/>
              </a:gs>
            </a:gsLst>
            <a:lin ang="5400000" scaled="1"/>
            <a:tileRect/>
          </a:gradFill>
          <a:effectLst/>
          <a:latin typeface="Century Gothic" panose="020B0502020202020204" pitchFamily="34" charset="0"/>
          <a:ea typeface="+mj-ea"/>
          <a:cs typeface="+mj-cs"/>
        </a:defRPr>
      </a:lvl1pPr>
      <a:lvl2pPr eaLnBrk="1" latinLnBrk="1" hangingPunct="1">
        <a:defRPr kumimoji="0">
          <a:solidFill>
            <a:schemeClr val="tx2"/>
          </a:solidFill>
        </a:defRPr>
      </a:lvl2pPr>
      <a:lvl3pPr eaLnBrk="1" latinLnBrk="1" hangingPunct="1">
        <a:defRPr kumimoji="0">
          <a:solidFill>
            <a:schemeClr val="tx2"/>
          </a:solidFill>
        </a:defRPr>
      </a:lvl3pPr>
      <a:lvl4pPr eaLnBrk="1" latinLnBrk="1" hangingPunct="1">
        <a:defRPr kumimoji="0">
          <a:solidFill>
            <a:schemeClr val="tx2"/>
          </a:solidFill>
        </a:defRPr>
      </a:lvl4pPr>
      <a:lvl5pPr eaLnBrk="1" latinLnBrk="1" hangingPunct="1">
        <a:defRPr kumimoji="0">
          <a:solidFill>
            <a:schemeClr val="tx2"/>
          </a:solidFill>
        </a:defRPr>
      </a:lvl5pPr>
      <a:lvl6pPr eaLnBrk="1" latinLnBrk="1" hangingPunct="1">
        <a:defRPr kumimoji="0">
          <a:solidFill>
            <a:schemeClr val="tx2"/>
          </a:solidFill>
        </a:defRPr>
      </a:lvl6pPr>
      <a:lvl7pPr eaLnBrk="1" latinLnBrk="1" hangingPunct="1">
        <a:defRPr kumimoji="0">
          <a:solidFill>
            <a:schemeClr val="tx2"/>
          </a:solidFill>
        </a:defRPr>
      </a:lvl7pPr>
      <a:lvl8pPr eaLnBrk="1" latinLnBrk="1" hangingPunct="1">
        <a:defRPr kumimoji="0">
          <a:solidFill>
            <a:schemeClr val="tx2"/>
          </a:solidFill>
        </a:defRPr>
      </a:lvl8pPr>
      <a:lvl9pPr eaLnBrk="1" latinLnBrk="1" hangingPunct="1">
        <a:defRPr kumimoji="0">
          <a:solidFill>
            <a:schemeClr val="tx2"/>
          </a:solidFill>
        </a:defRPr>
      </a:lvl9pPr>
    </p:titleStyle>
    <p:bodyStyle>
      <a:lvl1pPr marL="342900" indent="-342900" algn="l" rtl="0" eaLnBrk="1" latinLnBrk="1" hangingPunct="1">
        <a:spcBef>
          <a:spcPct val="20000"/>
        </a:spcBef>
        <a:buClr>
          <a:schemeClr val="accent2"/>
        </a:buClr>
        <a:buFont typeface="Wingdings 2"/>
        <a:buChar char="²"/>
        <a:defRPr kumimoji="0" sz="3200" kern="1200" baseline="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1pPr>
      <a:lvl2pPr marL="742950" indent="-285750" algn="l" rtl="0" eaLnBrk="1" latinLnBrk="1" hangingPunct="1">
        <a:spcBef>
          <a:spcPct val="20000"/>
        </a:spcBef>
        <a:buClr>
          <a:schemeClr val="accent3"/>
        </a:buClr>
        <a:buSzPct val="85000"/>
        <a:buFont typeface="Wingdings"/>
        <a:buChar char="u"/>
        <a:defRPr kumimoji="0" sz="2800" kern="1200" baseline="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2pPr>
      <a:lvl3pPr marL="1143000" indent="-228600" algn="l" rtl="0" eaLnBrk="1" latinLnBrk="1" hangingPunct="1">
        <a:spcBef>
          <a:spcPct val="20000"/>
        </a:spcBef>
        <a:buClr>
          <a:schemeClr val="accent4"/>
        </a:buClr>
        <a:buSzPct val="80000"/>
        <a:buFont typeface="Wingdings"/>
        <a:buChar char="u"/>
        <a:defRPr kumimoji="0" sz="2600" kern="1200" baseline="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3pPr>
      <a:lvl4pPr marL="1600200" indent="-228600" algn="l" rtl="0" eaLnBrk="1" latinLnBrk="1" hangingPunct="1">
        <a:spcBef>
          <a:spcPct val="20000"/>
        </a:spcBef>
        <a:buClr>
          <a:schemeClr val="accent5"/>
        </a:buClr>
        <a:buSzPct val="75000"/>
        <a:buFont typeface="Wingdings"/>
        <a:buChar char="u"/>
        <a:defRPr kumimoji="0" sz="2400" kern="1200" baseline="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4pPr>
      <a:lvl5pPr marL="2057400" indent="-228600" algn="l" rtl="0" eaLnBrk="1" latinLnBrk="1" hangingPunct="1">
        <a:spcBef>
          <a:spcPct val="20000"/>
        </a:spcBef>
        <a:buClr>
          <a:schemeClr val="accent6"/>
        </a:buClr>
        <a:buSzPct val="70000"/>
        <a:buFont typeface="Wingdings"/>
        <a:buChar char="u"/>
        <a:defRPr kumimoji="0" sz="2000" kern="1200" baseline="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5pPr>
      <a:lvl6pPr marL="2514600" indent="-228600" algn="l" rtl="0" eaLnBrk="1" latinLnBrk="1" hangingPunct="1">
        <a:spcBef>
          <a:spcPct val="20000"/>
        </a:spcBef>
        <a:buClr>
          <a:schemeClr val="tx2"/>
        </a:buClr>
        <a:buSzPct val="60000"/>
        <a:buFont typeface="Wingdings"/>
        <a:buChar char="u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eaLnBrk="1" latinLnBrk="1" hangingPunct="1">
        <a:spcBef>
          <a:spcPct val="20000"/>
        </a:spcBef>
        <a:buClr>
          <a:schemeClr val="accent1"/>
        </a:buClr>
        <a:buSzPct val="60000"/>
        <a:buFont typeface="Wingdings"/>
        <a:buChar char="u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eaLnBrk="1" latinLnBrk="1" hangingPunct="1">
        <a:spcBef>
          <a:spcPct val="20000"/>
        </a:spcBef>
        <a:buClr>
          <a:schemeClr val="accent2"/>
        </a:buClr>
        <a:buSzPct val="55000"/>
        <a:buFont typeface="Wingdings"/>
        <a:buChar char="u"/>
        <a:defRPr kumimoji="0"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eaLnBrk="1" latinLnBrk="1" hangingPunct="1">
        <a:spcBef>
          <a:spcPct val="20000"/>
        </a:spcBef>
        <a:buClr>
          <a:schemeClr val="accent3"/>
        </a:buClr>
        <a:buSzPct val="50000"/>
        <a:buFont typeface="Wingdings"/>
        <a:buChar char="u"/>
        <a:defRPr kumimoji="0"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developer.android.com/guide/components/fragments?hl=ko" TargetMode="Externa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8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1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4.pn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FA164C2-2126-40C6-89DC-721C7FDD0C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5FD98-BA4B-4537-9251-5519BF532862}" type="slidenum">
              <a:rPr lang="ko-KR" altLang="en-US" smtClean="0"/>
              <a:pPr/>
              <a:t>1</a:t>
            </a:fld>
            <a:endParaRPr lang="ko-KR" altLang="en-US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8505B4B2-2AEB-4AA6-B6FA-F775CF41E87C}"/>
              </a:ext>
            </a:extLst>
          </p:cNvPr>
          <p:cNvSpPr txBox="1">
            <a:spLocks/>
          </p:cNvSpPr>
          <p:nvPr/>
        </p:nvSpPr>
        <p:spPr>
          <a:xfrm>
            <a:off x="2099640" y="3284984"/>
            <a:ext cx="4998981" cy="936104"/>
          </a:xfrm>
          <a:prstGeom prst="rect">
            <a:avLst/>
          </a:prstGeom>
        </p:spPr>
        <p:txBody>
          <a:bodyPr/>
          <a:lstStyle>
            <a:lvl1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1" i="0" u="none" strike="noStrike" cap="none" spc="0" baseline="0">
                <a:ln w="9524">
                  <a:solidFill>
                    <a:srgbClr val="32538F">
                      <a:alpha val="0"/>
                    </a:srgbClr>
                  </a:solidFill>
                </a:ln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1pPr>
            <a:lvl2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1" i="0" u="none" strike="noStrike" cap="none" spc="0" baseline="0">
                <a:ln w="9524">
                  <a:solidFill>
                    <a:srgbClr val="32538F">
                      <a:alpha val="0"/>
                    </a:srgbClr>
                  </a:solidFill>
                </a:ln>
                <a:solidFill>
                  <a:schemeClr val="accent5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2pPr>
            <a:lvl3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1" i="0" u="none" strike="noStrike" cap="none" spc="0" baseline="0">
                <a:ln w="9524">
                  <a:solidFill>
                    <a:srgbClr val="32538F">
                      <a:alpha val="0"/>
                    </a:srgbClr>
                  </a:solidFill>
                </a:ln>
                <a:solidFill>
                  <a:schemeClr val="accent5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3pPr>
            <a:lvl4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1" i="0" u="none" strike="noStrike" cap="none" spc="0" baseline="0">
                <a:ln w="9524">
                  <a:solidFill>
                    <a:srgbClr val="32538F">
                      <a:alpha val="0"/>
                    </a:srgbClr>
                  </a:solidFill>
                </a:ln>
                <a:solidFill>
                  <a:schemeClr val="accent5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4pPr>
            <a:lvl5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1" i="0" u="none" strike="noStrike" cap="none" spc="0" baseline="0">
                <a:ln w="9524">
                  <a:solidFill>
                    <a:srgbClr val="32538F">
                      <a:alpha val="0"/>
                    </a:srgbClr>
                  </a:solidFill>
                </a:ln>
                <a:solidFill>
                  <a:schemeClr val="accent5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5pPr>
            <a:lvl6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1" i="0" u="none" strike="noStrike" cap="none" spc="0" baseline="0">
                <a:ln w="9524">
                  <a:solidFill>
                    <a:srgbClr val="32538F">
                      <a:alpha val="0"/>
                    </a:srgbClr>
                  </a:solidFill>
                </a:ln>
                <a:solidFill>
                  <a:schemeClr val="accent5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6pPr>
            <a:lvl7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1" i="0" u="none" strike="noStrike" cap="none" spc="0" baseline="0">
                <a:ln w="9524">
                  <a:solidFill>
                    <a:srgbClr val="32538F">
                      <a:alpha val="0"/>
                    </a:srgbClr>
                  </a:solidFill>
                </a:ln>
                <a:solidFill>
                  <a:schemeClr val="accent5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7pPr>
            <a:lvl8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1" i="0" u="none" strike="noStrike" cap="none" spc="0" baseline="0">
                <a:ln w="9524">
                  <a:solidFill>
                    <a:srgbClr val="32538F">
                      <a:alpha val="0"/>
                    </a:srgbClr>
                  </a:solidFill>
                </a:ln>
                <a:solidFill>
                  <a:schemeClr val="accent5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8pPr>
            <a:lvl9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1" i="0" u="none" strike="noStrike" cap="none" spc="0" baseline="0">
                <a:ln w="9524">
                  <a:solidFill>
                    <a:srgbClr val="32538F">
                      <a:alpha val="0"/>
                    </a:srgbClr>
                  </a:solidFill>
                </a:ln>
                <a:solidFill>
                  <a:schemeClr val="accent5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9pPr>
          </a:lstStyle>
          <a:p>
            <a:pPr algn="r" hangingPunct="1">
              <a:defRPr sz="4400">
                <a:solidFill>
                  <a:srgbClr val="FFFFFF"/>
                </a:solidFill>
              </a:defRPr>
            </a:pPr>
            <a:r>
              <a:rPr lang="en-US" altLang="ko-KR" sz="3200" dirty="0" smtClean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Android Studio</a:t>
            </a:r>
            <a:endParaRPr lang="en-US" altLang="ko-KR" sz="2400" dirty="0">
              <a:solidFill>
                <a:srgbClr val="FFFFF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r" hangingPunct="1">
              <a:defRPr sz="4400">
                <a:solidFill>
                  <a:srgbClr val="FFFFFF"/>
                </a:solidFill>
              </a:defRPr>
            </a:pPr>
            <a:r>
              <a:rPr lang="en-US" altLang="ko-KR" sz="2400" dirty="0" smtClean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Fragment</a:t>
            </a:r>
            <a:endParaRPr lang="en-US" altLang="ko-KR" sz="3200" dirty="0" smtClean="0">
              <a:solidFill>
                <a:srgbClr val="FFFFF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FAAAC739-984E-4671-8E8D-A38DC0A18EDF}"/>
              </a:ext>
            </a:extLst>
          </p:cNvPr>
          <p:cNvSpPr txBox="1">
            <a:spLocks/>
          </p:cNvSpPr>
          <p:nvPr/>
        </p:nvSpPr>
        <p:spPr>
          <a:xfrm>
            <a:off x="119336" y="2708920"/>
            <a:ext cx="936104" cy="360040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hangingPunct="1">
              <a:defRPr sz="4400">
                <a:solidFill>
                  <a:srgbClr val="FFFFFF"/>
                </a:solidFill>
              </a:defRPr>
            </a:pPr>
            <a:r>
              <a:rPr lang="en-US" altLang="ko-KR" sz="2000" dirty="0" smtClean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05</a:t>
            </a:r>
            <a:endParaRPr lang="en-US" altLang="ko-KR" sz="1200" dirty="0">
              <a:solidFill>
                <a:srgbClr val="FFFFF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80948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05-1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프래그멘트를 화면에 추가하는 방법 이해하기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b="1" dirty="0" smtClean="0">
                <a:sym typeface="Wingdings" panose="05000000000000000000" pitchFamily="2" charset="2"/>
              </a:rPr>
              <a:t>프래그멘트 화면 만드는 개괄적 내용</a:t>
            </a:r>
            <a:r>
              <a:rPr lang="en-US" altLang="ko-KR" b="1" dirty="0" smtClean="0">
                <a:sym typeface="Wingdings" panose="05000000000000000000" pitchFamily="2" charset="2"/>
              </a:rPr>
              <a:t>: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프래그멘트를 </a:t>
            </a:r>
            <a:r>
              <a:rPr lang="ko-KR" altLang="en-US" dirty="0">
                <a:sym typeface="Wingdings" panose="05000000000000000000" pitchFamily="2" charset="2"/>
              </a:rPr>
              <a:t>만드는 것은 액티비티를 만드는 과정과 아주 비슷합니다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br>
              <a:rPr lang="en-US" altLang="ko-KR" dirty="0">
                <a:sym typeface="Wingdings" panose="05000000000000000000" pitchFamily="2" charset="2"/>
              </a:rPr>
            </a:br>
            <a:r>
              <a:rPr lang="ko-KR" altLang="en-US" dirty="0">
                <a:sym typeface="Wingdings" panose="05000000000000000000" pitchFamily="2" charset="2"/>
              </a:rPr>
              <a:t>즉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프래그멘트도 </a:t>
            </a:r>
            <a:r>
              <a:rPr lang="ko-KR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하나의 </a:t>
            </a:r>
            <a:r>
              <a:rPr lang="en-US" altLang="ko-KR" dirty="0">
                <a:solidFill>
                  <a:srgbClr val="C00000"/>
                </a:solidFill>
                <a:sym typeface="Wingdings" panose="05000000000000000000" pitchFamily="2" charset="2"/>
              </a:rPr>
              <a:t>XML </a:t>
            </a:r>
            <a:r>
              <a:rPr lang="ko-KR" altLang="en-US" b="1" dirty="0">
                <a:solidFill>
                  <a:srgbClr val="C00000"/>
                </a:solidFill>
                <a:sym typeface="Wingdings" panose="05000000000000000000" pitchFamily="2" charset="2"/>
              </a:rPr>
              <a:t>레이아웃 파일</a:t>
            </a:r>
            <a:r>
              <a:rPr lang="ko-KR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과 하나의 자바 </a:t>
            </a:r>
            <a:r>
              <a:rPr lang="ko-KR" altLang="en-US" b="1" dirty="0">
                <a:solidFill>
                  <a:srgbClr val="C00000"/>
                </a:solidFill>
                <a:sym typeface="Wingdings" panose="05000000000000000000" pitchFamily="2" charset="2"/>
              </a:rPr>
              <a:t>소스 파일</a:t>
            </a:r>
            <a:r>
              <a:rPr lang="ko-KR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로 동작하게 만듭니다</a:t>
            </a:r>
            <a:r>
              <a:rPr lang="en-US" altLang="ko-KR" dirty="0">
                <a:solidFill>
                  <a:srgbClr val="C00000"/>
                </a:solidFill>
                <a:sym typeface="Wingdings" panose="05000000000000000000" pitchFamily="2" charset="2"/>
              </a:rPr>
              <a:t>. </a:t>
            </a:r>
            <a:endParaRPr lang="en-US" altLang="ko-KR" b="1" dirty="0" smtClean="0">
              <a:solidFill>
                <a:srgbClr val="C00000"/>
              </a:solidFill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프래그멘트 자바 소스는 </a:t>
            </a:r>
            <a:r>
              <a:rPr lang="en-US" altLang="ko-KR" dirty="0" smtClean="0">
                <a:sym typeface="Wingdings" panose="05000000000000000000" pitchFamily="2" charset="2"/>
              </a:rPr>
              <a:t>Fragment </a:t>
            </a:r>
            <a:r>
              <a:rPr lang="ko-KR" altLang="en-US" dirty="0" smtClean="0">
                <a:sym typeface="Wingdings" panose="05000000000000000000" pitchFamily="2" charset="2"/>
              </a:rPr>
              <a:t>클래스를 상속하여 만듭니다</a:t>
            </a:r>
            <a:r>
              <a:rPr lang="en-US" altLang="ko-KR" dirty="0" smtClean="0">
                <a:sym typeface="Wingdings" panose="05000000000000000000" pitchFamily="2" charset="2"/>
              </a:rPr>
              <a:t>. Fragment </a:t>
            </a:r>
            <a:r>
              <a:rPr lang="ko-KR" altLang="en-US" dirty="0" smtClean="0">
                <a:sym typeface="Wingdings" panose="05000000000000000000" pitchFamily="2" charset="2"/>
              </a:rPr>
              <a:t>클래스의 주요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메소드들입니다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10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839416" y="2204864"/>
            <a:ext cx="10945216" cy="10772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Consolas" panose="020B0609020204030204" pitchFamily="49" charset="0"/>
              </a:rPr>
              <a:t>public final Activity getActivity() – </a:t>
            </a:r>
            <a:r>
              <a:rPr lang="ko-KR" altLang="en-US" sz="1600" dirty="0" smtClean="0">
                <a:latin typeface="Consolas" panose="020B0609020204030204" pitchFamily="49" charset="0"/>
              </a:rPr>
              <a:t>이 프래그멘트를 포함하는 액티비티를 반환함</a:t>
            </a:r>
            <a:endParaRPr lang="en-US" altLang="ko-KR" sz="1600" dirty="0" smtClean="0">
              <a:latin typeface="Consolas" panose="020B0609020204030204" pitchFamily="49" charset="0"/>
            </a:endParaRP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public final FragmentManager 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getFragmentManager</a:t>
            </a:r>
            <a:r>
              <a:rPr lang="en-US" altLang="ko-KR" sz="1600" dirty="0" smtClean="0">
                <a:latin typeface="Consolas" panose="020B0609020204030204" pitchFamily="49" charset="0"/>
              </a:rPr>
              <a:t>() – </a:t>
            </a:r>
            <a:r>
              <a:rPr lang="ko-KR" altLang="en-US" sz="1600" dirty="0" smtClean="0">
                <a:latin typeface="Consolas" panose="020B0609020204030204" pitchFamily="49" charset="0"/>
              </a:rPr>
              <a:t>객체들과 의사소통하는 매니저를 반환함</a:t>
            </a:r>
            <a:endParaRPr lang="en-US" altLang="ko-KR" sz="1600" dirty="0" smtClean="0">
              <a:latin typeface="Consolas" panose="020B0609020204030204" pitchFamily="49" charset="0"/>
            </a:endParaRP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public final Fragment getParentFragment() – </a:t>
            </a:r>
            <a:r>
              <a:rPr lang="ko-KR" altLang="en-US" sz="1600" dirty="0" smtClean="0">
                <a:latin typeface="Consolas" panose="020B0609020204030204" pitchFamily="49" charset="0"/>
              </a:rPr>
              <a:t>부모가 프래그멘트일 경우 반환함</a:t>
            </a:r>
            <a:r>
              <a:rPr lang="en-US" altLang="ko-KR" sz="1600" dirty="0" smtClean="0">
                <a:latin typeface="Consolas" panose="020B0609020204030204" pitchFamily="49" charset="0"/>
              </a:rPr>
              <a:t>. </a:t>
            </a:r>
            <a:r>
              <a:rPr lang="ko-KR" altLang="en-US" sz="1600" dirty="0" err="1" smtClean="0">
                <a:latin typeface="Consolas" panose="020B0609020204030204" pitchFamily="49" charset="0"/>
              </a:rPr>
              <a:t>액티비티이면</a:t>
            </a:r>
            <a:r>
              <a:rPr lang="ko-KR" altLang="en-US" sz="1600" dirty="0" smtClean="0">
                <a:latin typeface="Consolas" panose="020B0609020204030204" pitchFamily="49" charset="0"/>
              </a:rPr>
              <a:t> </a:t>
            </a:r>
            <a:r>
              <a:rPr lang="en-US" altLang="ko-KR" sz="1600" dirty="0" smtClean="0">
                <a:latin typeface="Consolas" panose="020B0609020204030204" pitchFamily="49" charset="0"/>
              </a:rPr>
              <a:t>null</a:t>
            </a:r>
            <a:r>
              <a:rPr lang="ko-KR" altLang="en-US" sz="1600" dirty="0" smtClean="0">
                <a:latin typeface="Consolas" panose="020B0609020204030204" pitchFamily="49" charset="0"/>
              </a:rPr>
              <a:t>을 반환함</a:t>
            </a:r>
            <a:endParaRPr lang="en-US" altLang="ko-KR" sz="1600" dirty="0" smtClean="0">
              <a:latin typeface="Consolas" panose="020B0609020204030204" pitchFamily="49" charset="0"/>
            </a:endParaRP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public final int getId() – </a:t>
            </a:r>
            <a:r>
              <a:rPr lang="ko-KR" altLang="en-US" sz="1600" dirty="0" smtClean="0">
                <a:latin typeface="Consolas" panose="020B0609020204030204" pitchFamily="49" charset="0"/>
              </a:rPr>
              <a:t>이 프래그멘트 </a:t>
            </a:r>
            <a:r>
              <a:rPr lang="en-US" altLang="ko-KR" sz="1600" dirty="0" smtClean="0">
                <a:latin typeface="Consolas" panose="020B0609020204030204" pitchFamily="49" charset="0"/>
              </a:rPr>
              <a:t>ID</a:t>
            </a:r>
            <a:r>
              <a:rPr lang="ko-KR" altLang="en-US" sz="1600" dirty="0" smtClean="0">
                <a:latin typeface="Consolas" panose="020B0609020204030204" pitchFamily="49" charset="0"/>
              </a:rPr>
              <a:t>를 반환함</a:t>
            </a:r>
            <a:r>
              <a:rPr lang="en-US" altLang="ko-KR" sz="1600" dirty="0" smtClean="0">
                <a:latin typeface="Consolas" panose="020B0609020204030204" pitchFamily="49" charset="0"/>
              </a:rPr>
              <a:t>.</a:t>
            </a:r>
            <a:endParaRPr lang="en-US" altLang="ko-KR" sz="1600" dirty="0">
              <a:latin typeface="Consolas" panose="020B0609020204030204" pitchFamily="49" charset="0"/>
            </a:endParaRPr>
          </a:p>
        </p:txBody>
      </p:sp>
      <p:grpSp>
        <p:nvGrpSpPr>
          <p:cNvPr id="28" name="그룹 27"/>
          <p:cNvGrpSpPr/>
          <p:nvPr/>
        </p:nvGrpSpPr>
        <p:grpSpPr>
          <a:xfrm>
            <a:off x="839416" y="3356992"/>
            <a:ext cx="10424671" cy="3233732"/>
            <a:chOff x="839416" y="3356992"/>
            <a:chExt cx="10424671" cy="3233732"/>
          </a:xfrm>
        </p:grpSpPr>
        <p:sp>
          <p:nvSpPr>
            <p:cNvPr id="6" name="모서리가 둥근 직사각형 5"/>
            <p:cNvSpPr/>
            <p:nvPr/>
          </p:nvSpPr>
          <p:spPr>
            <a:xfrm>
              <a:off x="1127448" y="3459540"/>
              <a:ext cx="3816424" cy="144016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smtClean="0">
                  <a:solidFill>
                    <a:schemeClr val="tx1"/>
                  </a:solidFill>
                </a:rPr>
                <a:t>MainFragment.java</a:t>
              </a:r>
              <a:endParaRPr lang="en-US" altLang="ko-KR" sz="1200" dirty="0" smtClean="0">
                <a:solidFill>
                  <a:schemeClr val="tx1"/>
                </a:solidFill>
              </a:endParaRPr>
            </a:p>
            <a:p>
              <a:r>
                <a:rPr lang="en-US" altLang="ko-KR" sz="1200" dirty="0" smtClean="0">
                  <a:solidFill>
                    <a:schemeClr val="tx1"/>
                  </a:solidFill>
                </a:rPr>
                <a:t>public class MainFragment extends Fragment {</a:t>
              </a:r>
            </a:p>
            <a:p>
              <a:endParaRPr lang="en-US" altLang="ko-KR" sz="1200" dirty="0">
                <a:solidFill>
                  <a:schemeClr val="tx1"/>
                </a:solidFill>
              </a:endParaRPr>
            </a:p>
            <a:p>
              <a:endParaRPr lang="en-US" altLang="ko-KR" sz="1200" dirty="0" smtClean="0">
                <a:solidFill>
                  <a:schemeClr val="tx1"/>
                </a:solidFill>
              </a:endParaRPr>
            </a:p>
            <a:p>
              <a:endParaRPr lang="en-US" altLang="ko-KR" sz="1200" dirty="0">
                <a:solidFill>
                  <a:schemeClr val="tx1"/>
                </a:solidFill>
              </a:endParaRPr>
            </a:p>
            <a:p>
              <a:endParaRPr lang="en-US" altLang="ko-KR" sz="1200" dirty="0" smtClean="0">
                <a:solidFill>
                  <a:schemeClr val="tx1"/>
                </a:solidFill>
              </a:endParaRPr>
            </a:p>
            <a:p>
              <a:r>
                <a:rPr lang="en-US" altLang="ko-KR" sz="1200" dirty="0">
                  <a:solidFill>
                    <a:schemeClr val="tx1"/>
                  </a:solidFill>
                </a:rPr>
                <a:t>}</a:t>
              </a:r>
              <a:endParaRPr lang="en-US" altLang="ko-KR" sz="12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6253567" y="3459540"/>
              <a:ext cx="3586849" cy="144016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smtClean="0">
                  <a:solidFill>
                    <a:schemeClr val="tx1"/>
                  </a:solidFill>
                </a:rPr>
                <a:t>fragment_main.xml</a:t>
              </a:r>
              <a:endParaRPr lang="en-US" altLang="ko-KR" sz="1200" dirty="0" smtClean="0">
                <a:solidFill>
                  <a:schemeClr val="tx1"/>
                </a:solidFill>
              </a:endParaRPr>
            </a:p>
            <a:p>
              <a:r>
                <a:rPr lang="en-US" altLang="ko-KR" sz="1200" dirty="0" smtClean="0">
                  <a:solidFill>
                    <a:schemeClr val="tx1"/>
                  </a:solidFill>
                </a:rPr>
                <a:t>    ...</a:t>
              </a:r>
              <a:br>
                <a:rPr lang="en-US" altLang="ko-KR" sz="1200" dirty="0" smtClean="0">
                  <a:solidFill>
                    <a:schemeClr val="tx1"/>
                  </a:solidFill>
                </a:rPr>
              </a:br>
              <a:r>
                <a:rPr lang="en-US" altLang="ko-KR" sz="1200" dirty="0" smtClean="0">
                  <a:solidFill>
                    <a:schemeClr val="tx1"/>
                  </a:solidFill>
                </a:rPr>
                <a:t>    &lt;TextView</a:t>
              </a:r>
            </a:p>
            <a:p>
              <a:r>
                <a:rPr lang="en-US" altLang="ko-KR" sz="1200" dirty="0">
                  <a:solidFill>
                    <a:schemeClr val="tx1"/>
                  </a:solidFill>
                </a:rPr>
                <a:t> 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       android:layout_width="wrap_content"</a:t>
              </a:r>
            </a:p>
            <a:p>
              <a:r>
                <a:rPr lang="en-US" altLang="ko-KR" sz="1200" dirty="0">
                  <a:solidFill>
                    <a:schemeClr val="tx1"/>
                  </a:solidFill>
                </a:rPr>
                <a:t> 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       android:layout_height="wrap_content"</a:t>
              </a:r>
              <a:endParaRPr lang="en-US" altLang="ko-KR" sz="1200" dirty="0">
                <a:solidFill>
                  <a:schemeClr val="tx1"/>
                </a:solidFill>
              </a:endParaRPr>
            </a:p>
            <a:p>
              <a:r>
                <a:rPr lang="en-US" altLang="ko-KR" sz="1200" dirty="0">
                  <a:solidFill>
                    <a:schemeClr val="tx1"/>
                  </a:solidFill>
                </a:rPr>
                <a:t>        ... </a:t>
              </a:r>
            </a:p>
            <a:p>
              <a:r>
                <a:rPr lang="en-US" altLang="ko-KR" sz="1200" dirty="0" smtClean="0">
                  <a:solidFill>
                    <a:schemeClr val="tx1"/>
                  </a:solidFill>
                </a:rPr>
                <a:t>        ...</a:t>
              </a:r>
              <a:endParaRPr lang="en-US" altLang="ko-KR" sz="1200" dirty="0">
                <a:solidFill>
                  <a:schemeClr val="tx1"/>
                </a:solidFill>
              </a:endParaRPr>
            </a:p>
          </p:txBody>
        </p:sp>
        <p:sp>
          <p:nvSpPr>
            <p:cNvPr id="8" name="모서리가 둥근 직사각형 7"/>
            <p:cNvSpPr/>
            <p:nvPr/>
          </p:nvSpPr>
          <p:spPr>
            <a:xfrm>
              <a:off x="839416" y="3356992"/>
              <a:ext cx="9217024" cy="1672895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1" name="직선 화살표 연결선 10"/>
            <p:cNvCxnSpPr>
              <a:stCxn id="7" idx="1"/>
              <a:endCxn id="6" idx="3"/>
            </p:cNvCxnSpPr>
            <p:nvPr/>
          </p:nvCxnSpPr>
          <p:spPr>
            <a:xfrm flipH="1">
              <a:off x="4943872" y="4179620"/>
              <a:ext cx="130969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5112849" y="4010343"/>
              <a:ext cx="971741" cy="338554"/>
            </a:xfrm>
            <a:prstGeom prst="rect">
              <a:avLst/>
            </a:prstGeom>
            <a:solidFill>
              <a:srgbClr val="FFC000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 smtClean="0"/>
                <a:t>Inflation</a:t>
              </a:r>
              <a:endParaRPr lang="ko-KR" altLang="en-US" sz="1600" dirty="0"/>
            </a:p>
          </p:txBody>
        </p:sp>
        <p:sp>
          <p:nvSpPr>
            <p:cNvPr id="15" name="모서리가 둥근 직사각형 14"/>
            <p:cNvSpPr/>
            <p:nvPr/>
          </p:nvSpPr>
          <p:spPr>
            <a:xfrm>
              <a:off x="2627425" y="5261514"/>
              <a:ext cx="720080" cy="1329210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326362" y="6118373"/>
              <a:ext cx="1303562" cy="307777"/>
            </a:xfrm>
            <a:prstGeom prst="rect">
              <a:avLst/>
            </a:prstGeom>
            <a:solidFill>
              <a:srgbClr val="FFC000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/>
                <a:t>Fragment #1</a:t>
              </a:r>
              <a:endParaRPr lang="ko-KR" altLang="en-US" sz="1400" dirty="0"/>
            </a:p>
          </p:txBody>
        </p:sp>
        <p:sp>
          <p:nvSpPr>
            <p:cNvPr id="16" name="아래쪽 화살표 15"/>
            <p:cNvSpPr/>
            <p:nvPr/>
          </p:nvSpPr>
          <p:spPr>
            <a:xfrm>
              <a:off x="2855640" y="4899700"/>
              <a:ext cx="288032" cy="351936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9960525" y="3474063"/>
              <a:ext cx="1303562" cy="307777"/>
            </a:xfrm>
            <a:prstGeom prst="rect">
              <a:avLst/>
            </a:prstGeom>
            <a:solidFill>
              <a:srgbClr val="FFC000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/>
                <a:t>Fragment #1</a:t>
              </a:r>
              <a:endParaRPr lang="ko-KR" alt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191641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05-1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프래그멘트를 화면에 추가하는 방법 이해하기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b="1" dirty="0" smtClean="0">
                <a:sym typeface="Wingdings" panose="05000000000000000000" pitchFamily="2" charset="2"/>
              </a:rPr>
              <a:t>프래그멘트 화면 만드는 개괄적 내용</a:t>
            </a:r>
            <a:r>
              <a:rPr lang="en-US" altLang="ko-KR" b="1" dirty="0" smtClean="0">
                <a:sym typeface="Wingdings" panose="05000000000000000000" pitchFamily="2" charset="2"/>
              </a:rPr>
              <a:t>: </a:t>
            </a:r>
          </a:p>
          <a:p>
            <a:r>
              <a:rPr lang="ko-KR" altLang="en-US" dirty="0" err="1" smtClean="0">
                <a:sym typeface="Wingdings" panose="05000000000000000000" pitchFamily="2" charset="2"/>
              </a:rPr>
              <a:t>프래그멘트에는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en-US" altLang="ko-KR" b="1" dirty="0" smtClean="0">
                <a:sym typeface="Wingdings" panose="05000000000000000000" pitchFamily="2" charset="2"/>
              </a:rPr>
              <a:t>setContentView()</a:t>
            </a:r>
            <a:r>
              <a:rPr lang="ko-KR" altLang="en-US" dirty="0" smtClean="0">
                <a:sym typeface="Wingdings" panose="05000000000000000000" pitchFamily="2" charset="2"/>
              </a:rPr>
              <a:t>메소드가 없어서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en-US" altLang="ko-KR" b="1" dirty="0" err="1" smtClean="0">
                <a:solidFill>
                  <a:srgbClr val="C00000"/>
                </a:solidFill>
                <a:sym typeface="Wingdings" panose="05000000000000000000" pitchFamily="2" charset="2"/>
              </a:rPr>
              <a:t>LayoutInflater</a:t>
            </a:r>
            <a:r>
              <a:rPr lang="ko-KR" altLang="en-US" dirty="0" smtClean="0">
                <a:sym typeface="Wingdings" panose="05000000000000000000" pitchFamily="2" charset="2"/>
              </a:rPr>
              <a:t>를 사용해 인플레이션을 진행합니다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레이아웃 파일을 인플레이션 한 후 클래스에서 사용하도록 하는 코드는 </a:t>
            </a:r>
            <a:r>
              <a:rPr lang="en-US" altLang="ko-KR" b="1" dirty="0" smtClean="0">
                <a:sym typeface="Wingdings" panose="05000000000000000000" pitchFamily="2" charset="2"/>
              </a:rPr>
              <a:t>onCreateView()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메소드에</a:t>
            </a:r>
            <a:r>
              <a:rPr lang="ko-KR" altLang="en-US" dirty="0" smtClean="0">
                <a:sym typeface="Wingdings" panose="05000000000000000000" pitchFamily="2" charset="2"/>
              </a:rPr>
              <a:t> 들어갑니다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onCreateView() </a:t>
            </a:r>
            <a:r>
              <a:rPr lang="ko-KR" altLang="en-US" dirty="0" err="1" smtClean="0">
                <a:sym typeface="Wingdings" panose="05000000000000000000" pitchFamily="2" charset="2"/>
              </a:rPr>
              <a:t>매소드는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ko-KR" altLang="en-US" dirty="0" err="1" smtClean="0">
                <a:sym typeface="Wingdings" panose="05000000000000000000" pitchFamily="2" charset="2"/>
              </a:rPr>
              <a:t>콜백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메소드로</a:t>
            </a:r>
            <a:r>
              <a:rPr lang="ko-KR" altLang="en-US" dirty="0" smtClean="0">
                <a:sym typeface="Wingdings" panose="05000000000000000000" pitchFamily="2" charset="2"/>
              </a:rPr>
              <a:t> 인플레이션이 필요한 시점에 자동으로 호출됩니다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따라서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이 메소드 안에서 인플레이션을 위한 </a:t>
            </a:r>
            <a:r>
              <a:rPr lang="en-US" altLang="ko-KR" dirty="0" smtClean="0">
                <a:sym typeface="Wingdings" panose="05000000000000000000" pitchFamily="2" charset="2"/>
              </a:rPr>
              <a:t>inflate() </a:t>
            </a:r>
            <a:r>
              <a:rPr lang="ko-KR" altLang="en-US" dirty="0" smtClean="0">
                <a:sym typeface="Wingdings" panose="05000000000000000000" pitchFamily="2" charset="2"/>
              </a:rPr>
              <a:t>메소드를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호출하면 되고 인플레이션 과정이 끝나면 </a:t>
            </a:r>
            <a:r>
              <a:rPr lang="ko-KR" altLang="en-US" b="1" dirty="0" err="1" smtClean="0">
                <a:sym typeface="Wingdings" panose="05000000000000000000" pitchFamily="2" charset="2"/>
              </a:rPr>
              <a:t>프래그멘트가</a:t>
            </a:r>
            <a:r>
              <a:rPr lang="ko-KR" altLang="en-US" b="1" dirty="0" smtClean="0">
                <a:sym typeface="Wingdings" panose="05000000000000000000" pitchFamily="2" charset="2"/>
              </a:rPr>
              <a:t> 하나의 뷰처럼 동작할 수 있는 상태가 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프래그멘트를 </a:t>
            </a:r>
            <a:r>
              <a:rPr lang="ko-KR" altLang="en-US" dirty="0">
                <a:sym typeface="Wingdings" panose="05000000000000000000" pitchFamily="2" charset="2"/>
              </a:rPr>
              <a:t>메인 액티비티에 추가하는 방법은 뷰와 마찬가지로 </a:t>
            </a:r>
            <a:r>
              <a:rPr lang="en-US" altLang="ko-KR" dirty="0">
                <a:sym typeface="Wingdings" panose="05000000000000000000" pitchFamily="2" charset="2"/>
              </a:rPr>
              <a:t>XML </a:t>
            </a:r>
            <a:r>
              <a:rPr lang="ko-KR" altLang="en-US" dirty="0">
                <a:sym typeface="Wingdings" panose="05000000000000000000" pitchFamily="2" charset="2"/>
              </a:rPr>
              <a:t>레이아웃을 추가하거나 또는 소스 코드에 서 </a:t>
            </a:r>
            <a:r>
              <a:rPr lang="en-US" altLang="ko-KR" dirty="0">
                <a:sym typeface="Wingdings" panose="05000000000000000000" pitchFamily="2" charset="2"/>
              </a:rPr>
              <a:t>new </a:t>
            </a:r>
            <a:r>
              <a:rPr lang="ko-KR" altLang="en-US" dirty="0">
                <a:sym typeface="Wingdings" panose="05000000000000000000" pitchFamily="2" charset="2"/>
              </a:rPr>
              <a:t>연산자로 객체를 만든 후 </a:t>
            </a:r>
            <a:r>
              <a:rPr lang="ko-KR" altLang="en-US" dirty="0" smtClean="0">
                <a:sym typeface="Wingdings" panose="05000000000000000000" pitchFamily="2" charset="2"/>
              </a:rPr>
              <a:t>프래그멘트 </a:t>
            </a:r>
            <a:r>
              <a:rPr lang="ko-KR" altLang="en-US" dirty="0">
                <a:sym typeface="Wingdings" panose="05000000000000000000" pitchFamily="2" charset="2"/>
              </a:rPr>
              <a:t>매니저로 추가할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11</a:t>
            </a:fld>
            <a:endParaRPr lang="ko-KR" altLang="en-US"/>
          </a:p>
        </p:txBody>
      </p:sp>
      <p:grpSp>
        <p:nvGrpSpPr>
          <p:cNvPr id="6" name="그룹 5"/>
          <p:cNvGrpSpPr/>
          <p:nvPr/>
        </p:nvGrpSpPr>
        <p:grpSpPr>
          <a:xfrm>
            <a:off x="839416" y="3356992"/>
            <a:ext cx="11045899" cy="3361287"/>
            <a:chOff x="839416" y="3356992"/>
            <a:chExt cx="11045899" cy="3361287"/>
          </a:xfrm>
        </p:grpSpPr>
        <p:sp>
          <p:nvSpPr>
            <p:cNvPr id="7" name="모서리가 둥근 직사각형 6"/>
            <p:cNvSpPr/>
            <p:nvPr/>
          </p:nvSpPr>
          <p:spPr>
            <a:xfrm>
              <a:off x="1127448" y="3459540"/>
              <a:ext cx="3816424" cy="144016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smtClean="0">
                  <a:solidFill>
                    <a:schemeClr val="tx1"/>
                  </a:solidFill>
                </a:rPr>
                <a:t>MainFragment.java</a:t>
              </a:r>
              <a:endParaRPr lang="en-US" altLang="ko-KR" sz="1200" dirty="0" smtClean="0">
                <a:solidFill>
                  <a:schemeClr val="tx1"/>
                </a:solidFill>
              </a:endParaRPr>
            </a:p>
            <a:p>
              <a:r>
                <a:rPr lang="en-US" altLang="ko-KR" sz="1200" dirty="0" smtClean="0">
                  <a:solidFill>
                    <a:schemeClr val="tx1"/>
                  </a:solidFill>
                </a:rPr>
                <a:t>public class MainFragment extends Fragment {</a:t>
              </a:r>
            </a:p>
            <a:p>
              <a:r>
                <a:rPr lang="en-US" altLang="ko-KR" sz="1200" dirty="0">
                  <a:solidFill>
                    <a:schemeClr val="tx1"/>
                  </a:solidFill>
                </a:rPr>
                <a:t> 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   ...</a:t>
              </a:r>
              <a:br>
                <a:rPr lang="en-US" altLang="ko-KR" sz="1200" dirty="0" smtClean="0">
                  <a:solidFill>
                    <a:schemeClr val="tx1"/>
                  </a:solidFill>
                </a:rPr>
              </a:br>
              <a:r>
                <a:rPr lang="en-US" altLang="ko-KR" sz="1200" dirty="0" smtClean="0">
                  <a:solidFill>
                    <a:schemeClr val="tx1"/>
                  </a:solidFill>
                </a:rPr>
                <a:t>    </a:t>
              </a:r>
              <a:r>
                <a:rPr lang="en-US" altLang="ko-KR" sz="1200" dirty="0">
                  <a:solidFill>
                    <a:schemeClr val="tx1"/>
                  </a:solidFill>
                </a:rPr>
                <a:t>public View onCreateView(...) {</a:t>
              </a:r>
            </a:p>
            <a:p>
              <a:r>
                <a:rPr lang="en-US" altLang="ko-KR" sz="1200" dirty="0">
                  <a:solidFill>
                    <a:schemeClr val="tx1"/>
                  </a:solidFill>
                </a:rPr>
                <a:t>        ... </a:t>
              </a:r>
            </a:p>
            <a:p>
              <a:r>
                <a:rPr lang="en-US" altLang="ko-KR" sz="1200" dirty="0">
                  <a:solidFill>
                    <a:schemeClr val="tx1"/>
                  </a:solidFill>
                </a:rPr>
                <a:t>        inflater.inflate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(...</a:t>
              </a:r>
            </a:p>
            <a:p>
              <a:r>
                <a:rPr lang="en-US" altLang="ko-KR" sz="1200" dirty="0">
                  <a:solidFill>
                    <a:schemeClr val="tx1"/>
                  </a:solidFill>
                </a:rPr>
                <a:t> 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   ...</a:t>
              </a:r>
              <a:endParaRPr lang="en-US" altLang="ko-KR" sz="1200" dirty="0">
                <a:solidFill>
                  <a:schemeClr val="tx1"/>
                </a:solidFill>
              </a:endParaRPr>
            </a:p>
          </p:txBody>
        </p:sp>
        <p:sp>
          <p:nvSpPr>
            <p:cNvPr id="8" name="모서리가 둥근 직사각형 7"/>
            <p:cNvSpPr/>
            <p:nvPr/>
          </p:nvSpPr>
          <p:spPr>
            <a:xfrm>
              <a:off x="6253567" y="3459540"/>
              <a:ext cx="3586849" cy="144016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smtClean="0">
                  <a:solidFill>
                    <a:schemeClr val="tx1"/>
                  </a:solidFill>
                </a:rPr>
                <a:t>fragment_main.xml</a:t>
              </a:r>
              <a:endParaRPr lang="en-US" altLang="ko-KR" sz="1200" dirty="0" smtClean="0">
                <a:solidFill>
                  <a:schemeClr val="tx1"/>
                </a:solidFill>
              </a:endParaRPr>
            </a:p>
            <a:p>
              <a:r>
                <a:rPr lang="en-US" altLang="ko-KR" sz="1200" dirty="0" smtClean="0">
                  <a:solidFill>
                    <a:schemeClr val="tx1"/>
                  </a:solidFill>
                </a:rPr>
                <a:t>    ...</a:t>
              </a:r>
              <a:br>
                <a:rPr lang="en-US" altLang="ko-KR" sz="1200" dirty="0" smtClean="0">
                  <a:solidFill>
                    <a:schemeClr val="tx1"/>
                  </a:solidFill>
                </a:rPr>
              </a:br>
              <a:r>
                <a:rPr lang="en-US" altLang="ko-KR" sz="1200" dirty="0" smtClean="0">
                  <a:solidFill>
                    <a:schemeClr val="tx1"/>
                  </a:solidFill>
                </a:rPr>
                <a:t>    &lt;TextView</a:t>
              </a:r>
            </a:p>
            <a:p>
              <a:r>
                <a:rPr lang="en-US" altLang="ko-KR" sz="1200" dirty="0">
                  <a:solidFill>
                    <a:schemeClr val="tx1"/>
                  </a:solidFill>
                </a:rPr>
                <a:t> 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       android:layout_width="wrap_content"</a:t>
              </a:r>
            </a:p>
            <a:p>
              <a:r>
                <a:rPr lang="en-US" altLang="ko-KR" sz="1200" dirty="0">
                  <a:solidFill>
                    <a:schemeClr val="tx1"/>
                  </a:solidFill>
                </a:rPr>
                <a:t> 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       android:layout_height="wrap_content"</a:t>
              </a:r>
              <a:endParaRPr lang="en-US" altLang="ko-KR" sz="1200" dirty="0">
                <a:solidFill>
                  <a:schemeClr val="tx1"/>
                </a:solidFill>
              </a:endParaRPr>
            </a:p>
            <a:p>
              <a:r>
                <a:rPr lang="en-US" altLang="ko-KR" sz="1200" dirty="0">
                  <a:solidFill>
                    <a:schemeClr val="tx1"/>
                  </a:solidFill>
                </a:rPr>
                <a:t>        ... </a:t>
              </a:r>
            </a:p>
            <a:p>
              <a:r>
                <a:rPr lang="en-US" altLang="ko-KR" sz="1200" dirty="0" smtClean="0">
                  <a:solidFill>
                    <a:schemeClr val="tx1"/>
                  </a:solidFill>
                </a:rPr>
                <a:t>        ...</a:t>
              </a:r>
              <a:endParaRPr lang="en-US" altLang="ko-KR" sz="1200" dirty="0">
                <a:solidFill>
                  <a:schemeClr val="tx1"/>
                </a:solidFill>
              </a:endParaRPr>
            </a:p>
          </p:txBody>
        </p:sp>
        <p:sp>
          <p:nvSpPr>
            <p:cNvPr id="9" name="모서리가 둥근 직사각형 8"/>
            <p:cNvSpPr/>
            <p:nvPr/>
          </p:nvSpPr>
          <p:spPr>
            <a:xfrm>
              <a:off x="839416" y="3356992"/>
              <a:ext cx="9217024" cy="1672895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화살표 연결선 9"/>
            <p:cNvCxnSpPr>
              <a:stCxn id="8" idx="1"/>
              <a:endCxn id="7" idx="3"/>
            </p:cNvCxnSpPr>
            <p:nvPr/>
          </p:nvCxnSpPr>
          <p:spPr>
            <a:xfrm flipH="1">
              <a:off x="4943872" y="4179620"/>
              <a:ext cx="130969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5112849" y="4010343"/>
              <a:ext cx="971741" cy="338554"/>
            </a:xfrm>
            <a:prstGeom prst="rect">
              <a:avLst/>
            </a:prstGeom>
            <a:solidFill>
              <a:srgbClr val="FFC000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 smtClean="0"/>
                <a:t>Inflation</a:t>
              </a:r>
              <a:endParaRPr lang="ko-KR" altLang="en-US" sz="1600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978143" y="4403536"/>
              <a:ext cx="870751" cy="307777"/>
            </a:xfrm>
            <a:prstGeom prst="rect">
              <a:avLst/>
            </a:prstGeom>
            <a:solidFill>
              <a:srgbClr val="FFC000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 smtClean="0"/>
                <a:t>Inflation</a:t>
              </a:r>
              <a:endParaRPr lang="ko-KR" altLang="en-US" sz="1400" dirty="0"/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2627425" y="5261514"/>
              <a:ext cx="720080" cy="1329210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326362" y="6118373"/>
              <a:ext cx="1303562" cy="307777"/>
            </a:xfrm>
            <a:prstGeom prst="rect">
              <a:avLst/>
            </a:prstGeom>
            <a:solidFill>
              <a:srgbClr val="FFC000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/>
                <a:t>Fragment #1</a:t>
              </a:r>
              <a:endParaRPr lang="ko-KR" altLang="en-US" sz="1400" dirty="0"/>
            </a:p>
          </p:txBody>
        </p:sp>
        <p:sp>
          <p:nvSpPr>
            <p:cNvPr id="15" name="아래쪽 화살표 14"/>
            <p:cNvSpPr/>
            <p:nvPr/>
          </p:nvSpPr>
          <p:spPr>
            <a:xfrm>
              <a:off x="2855640" y="4899700"/>
              <a:ext cx="288032" cy="351936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모서리가 둥근 직사각형 15"/>
            <p:cNvSpPr/>
            <p:nvPr/>
          </p:nvSpPr>
          <p:spPr>
            <a:xfrm>
              <a:off x="10418203" y="5225391"/>
              <a:ext cx="720080" cy="1329210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모서리가 둥근 직사각형 16"/>
            <p:cNvSpPr/>
            <p:nvPr/>
          </p:nvSpPr>
          <p:spPr>
            <a:xfrm>
              <a:off x="6241910" y="5278119"/>
              <a:ext cx="3586849" cy="144016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smtClean="0">
                  <a:solidFill>
                    <a:schemeClr val="tx1"/>
                  </a:solidFill>
                </a:rPr>
                <a:t>activity_main.xml</a:t>
              </a:r>
              <a:endParaRPr lang="en-US" altLang="ko-KR" sz="1200" dirty="0" smtClean="0">
                <a:solidFill>
                  <a:schemeClr val="tx1"/>
                </a:solidFill>
              </a:endParaRPr>
            </a:p>
            <a:p>
              <a:r>
                <a:rPr lang="en-US" altLang="ko-KR" sz="1200" dirty="0" smtClean="0">
                  <a:solidFill>
                    <a:schemeClr val="tx1"/>
                  </a:solidFill>
                </a:rPr>
                <a:t>    ...</a:t>
              </a:r>
              <a:br>
                <a:rPr lang="en-US" altLang="ko-KR" sz="1200" dirty="0" smtClean="0">
                  <a:solidFill>
                    <a:schemeClr val="tx1"/>
                  </a:solidFill>
                </a:rPr>
              </a:br>
              <a:r>
                <a:rPr lang="en-US" altLang="ko-KR" sz="1200" dirty="0" smtClean="0">
                  <a:solidFill>
                    <a:schemeClr val="tx1"/>
                  </a:solidFill>
                </a:rPr>
                <a:t>    &lt;Fragment</a:t>
              </a:r>
            </a:p>
            <a:p>
              <a:r>
                <a:rPr lang="en-US" altLang="ko-KR" sz="1200" dirty="0">
                  <a:solidFill>
                    <a:schemeClr val="tx1"/>
                  </a:solidFill>
                </a:rPr>
                <a:t> 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       andorid:id="@+id/fragment"</a:t>
              </a:r>
            </a:p>
            <a:p>
              <a:r>
                <a:rPr lang="en-US" altLang="ko-KR" sz="1200" dirty="0">
                  <a:solidFill>
                    <a:schemeClr val="tx1"/>
                  </a:solidFill>
                </a:rPr>
                <a:t> 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       android:layout_width="wrap_content"</a:t>
              </a:r>
            </a:p>
            <a:p>
              <a:r>
                <a:rPr lang="en-US" altLang="ko-KR" sz="1200" dirty="0">
                  <a:solidFill>
                    <a:schemeClr val="tx1"/>
                  </a:solidFill>
                </a:rPr>
                <a:t> 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       android:layout_height="wrap_content"</a:t>
              </a:r>
              <a:endParaRPr lang="en-US" altLang="ko-KR" sz="1200" dirty="0">
                <a:solidFill>
                  <a:schemeClr val="tx1"/>
                </a:solidFill>
              </a:endParaRPr>
            </a:p>
            <a:p>
              <a:r>
                <a:rPr lang="en-US" altLang="ko-KR" sz="1200" dirty="0" smtClean="0">
                  <a:solidFill>
                    <a:schemeClr val="tx1"/>
                  </a:solidFill>
                </a:rPr>
                <a:t>        ...</a:t>
              </a:r>
              <a:endParaRPr lang="en-US" altLang="ko-KR" sz="1200" dirty="0">
                <a:solidFill>
                  <a:schemeClr val="tx1"/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9960525" y="3474063"/>
              <a:ext cx="1303562" cy="307777"/>
            </a:xfrm>
            <a:prstGeom prst="rect">
              <a:avLst/>
            </a:prstGeom>
            <a:solidFill>
              <a:srgbClr val="FFC000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/>
                <a:t>Fragment #1</a:t>
              </a:r>
              <a:endParaRPr lang="ko-KR" altLang="en-US" sz="1400" dirty="0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10239806" y="4935947"/>
              <a:ext cx="1063631" cy="1782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0581753" y="6113438"/>
              <a:ext cx="1303562" cy="307777"/>
            </a:xfrm>
            <a:prstGeom prst="rect">
              <a:avLst/>
            </a:prstGeom>
            <a:solidFill>
              <a:srgbClr val="FFC000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/>
                <a:t>Fragment #1</a:t>
              </a:r>
              <a:endParaRPr lang="ko-KR" altLang="en-US" sz="1400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0472872" y="4755287"/>
              <a:ext cx="1337226" cy="307777"/>
            </a:xfrm>
            <a:prstGeom prst="rect">
              <a:avLst/>
            </a:prstGeom>
            <a:solidFill>
              <a:srgbClr val="FFC000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/>
                <a:t>activity_main</a:t>
              </a:r>
              <a:endParaRPr lang="ko-KR" altLang="en-US" sz="1400" dirty="0"/>
            </a:p>
          </p:txBody>
        </p:sp>
        <p:sp>
          <p:nvSpPr>
            <p:cNvPr id="22" name="오른쪽 화살표 21"/>
            <p:cNvSpPr/>
            <p:nvPr/>
          </p:nvSpPr>
          <p:spPr>
            <a:xfrm>
              <a:off x="9779402" y="5844941"/>
              <a:ext cx="425813" cy="38018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094733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05-1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프래그멘트를 화면에 추가하는 방법 이해하기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b="1" dirty="0" smtClean="0">
                <a:sym typeface="Wingdings" panose="05000000000000000000" pitchFamily="2" charset="2"/>
              </a:rPr>
              <a:t>프래그멘트 화면 만드는 개괄적 내용</a:t>
            </a:r>
            <a:r>
              <a:rPr lang="en-US" altLang="ko-KR" b="1" dirty="0" smtClean="0">
                <a:sym typeface="Wingdings" panose="05000000000000000000" pitchFamily="2" charset="2"/>
              </a:rPr>
              <a:t>: 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만약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코드에서 프래그멘트를 추가하고 싶다면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프래그멘트 관리를 담당하는 프래그멘트 관리자를 사용해서 추가합니다</a:t>
            </a:r>
            <a:r>
              <a:rPr lang="en-US" altLang="ko-KR" dirty="0" smtClean="0">
                <a:sym typeface="Wingdings" panose="05000000000000000000" pitchFamily="2" charset="2"/>
              </a:rPr>
              <a:t>.  Fragment Manager</a:t>
            </a:r>
            <a:r>
              <a:rPr lang="ko-KR" altLang="en-US" dirty="0" smtClean="0">
                <a:sym typeface="Wingdings" panose="05000000000000000000" pitchFamily="2" charset="2"/>
              </a:rPr>
              <a:t>의 주요 메소드는 다음과 같습니다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en-US" altLang="ko-KR" dirty="0" smtClean="0">
                <a:sym typeface="Wingdings" panose="05000000000000000000" pitchFamily="2" charset="2"/>
              </a:rPr>
              <a:t>FragmentManager</a:t>
            </a:r>
            <a:r>
              <a:rPr lang="ko-KR" altLang="en-US" dirty="0" smtClean="0">
                <a:sym typeface="Wingdings" panose="05000000000000000000" pitchFamily="2" charset="2"/>
              </a:rPr>
              <a:t>객체는 프래그멘트를 액티비티에 추가</a:t>
            </a:r>
            <a:r>
              <a:rPr lang="en-US" altLang="ko-KR" dirty="0" smtClean="0">
                <a:sym typeface="Wingdings" panose="05000000000000000000" pitchFamily="2" charset="2"/>
              </a:rPr>
              <a:t>(add), </a:t>
            </a:r>
            <a:r>
              <a:rPr lang="ko-KR" altLang="en-US" dirty="0" smtClean="0">
                <a:sym typeface="Wingdings" panose="05000000000000000000" pitchFamily="2" charset="2"/>
              </a:rPr>
              <a:t>교체</a:t>
            </a:r>
            <a:r>
              <a:rPr lang="en-US" altLang="ko-KR" dirty="0" smtClean="0">
                <a:sym typeface="Wingdings" panose="05000000000000000000" pitchFamily="2" charset="2"/>
              </a:rPr>
              <a:t>(replace), </a:t>
            </a:r>
            <a:r>
              <a:rPr lang="ko-KR" altLang="en-US" dirty="0" smtClean="0">
                <a:sym typeface="Wingdings" panose="05000000000000000000" pitchFamily="2" charset="2"/>
              </a:rPr>
              <a:t>삭제</a:t>
            </a:r>
            <a:r>
              <a:rPr lang="en-US" altLang="ko-KR" dirty="0" smtClean="0">
                <a:sym typeface="Wingdings" panose="05000000000000000000" pitchFamily="2" charset="2"/>
              </a:rPr>
              <a:t>(remove)</a:t>
            </a:r>
            <a:r>
              <a:rPr lang="ko-KR" altLang="en-US" dirty="0" smtClean="0">
                <a:sym typeface="Wingdings" panose="05000000000000000000" pitchFamily="2" charset="2"/>
              </a:rPr>
              <a:t>할 때 주로 사용할 수 있으며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en-US" altLang="ko-KR" dirty="0" err="1" smtClean="0">
                <a:sym typeface="Wingdings" panose="05000000000000000000" pitchFamily="2" charset="2"/>
              </a:rPr>
              <a:t>getFragmentManager</a:t>
            </a:r>
            <a:r>
              <a:rPr lang="en-US" altLang="ko-KR" dirty="0" smtClean="0">
                <a:sym typeface="Wingdings" panose="05000000000000000000" pitchFamily="2" charset="2"/>
              </a:rPr>
              <a:t>() </a:t>
            </a:r>
            <a:r>
              <a:rPr lang="ko-KR" altLang="en-US" dirty="0" smtClean="0">
                <a:sym typeface="Wingdings" panose="05000000000000000000" pitchFamily="2" charset="2"/>
              </a:rPr>
              <a:t>메소드를 호출하면 참조할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endParaRPr lang="en-US" altLang="ko-KR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12</a:t>
            </a:fld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911424" y="1937715"/>
            <a:ext cx="10945216" cy="30469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Consolas" panose="020B0609020204030204" pitchFamily="49" charset="0"/>
              </a:rPr>
              <a:t>public abstract 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FragmentTransaction</a:t>
            </a:r>
            <a:r>
              <a:rPr lang="en-US" altLang="ko-KR" sz="1600" dirty="0" smtClean="0">
                <a:latin typeface="Consolas" panose="020B0609020204030204" pitchFamily="49" charset="0"/>
              </a:rPr>
              <a:t> 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beginTransaction</a:t>
            </a:r>
            <a:r>
              <a:rPr lang="en-US" altLang="ko-KR" sz="1600" dirty="0" smtClean="0">
                <a:latin typeface="Consolas" panose="020B0609020204030204" pitchFamily="49" charset="0"/>
              </a:rPr>
              <a:t>()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 smtClean="0">
                <a:latin typeface="Consolas" panose="020B0609020204030204" pitchFamily="49" charset="0"/>
              </a:rPr>
              <a:t>프래그멘트를 변경하기 위한 트랜잭션을 시작함</a:t>
            </a:r>
            <a:endParaRPr lang="en-US" altLang="ko-KR" sz="1600" dirty="0" smtClean="0">
              <a:latin typeface="Consolas" panose="020B0609020204030204" pitchFamily="49" charset="0"/>
            </a:endParaRPr>
          </a:p>
          <a:p>
            <a:pPr marL="285750" indent="-285750">
              <a:buFontTx/>
              <a:buChar char="-"/>
            </a:pP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public abstract Fragment 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findFragmentById</a:t>
            </a:r>
            <a:r>
              <a:rPr lang="en-US" altLang="ko-KR" sz="1600" dirty="0" smtClean="0">
                <a:latin typeface="Consolas" panose="020B0609020204030204" pitchFamily="49" charset="0"/>
              </a:rPr>
              <a:t>(int id)</a:t>
            </a:r>
          </a:p>
          <a:p>
            <a:pPr marL="285750" indent="-285750">
              <a:buFontTx/>
              <a:buChar char="-"/>
            </a:pPr>
            <a:r>
              <a:rPr lang="en-US" altLang="ko-KR" sz="1600" dirty="0" smtClean="0">
                <a:latin typeface="Consolas" panose="020B0609020204030204" pitchFamily="49" charset="0"/>
              </a:rPr>
              <a:t>ID</a:t>
            </a:r>
            <a:r>
              <a:rPr lang="ko-KR" altLang="en-US" sz="1600" dirty="0" smtClean="0">
                <a:latin typeface="Consolas" panose="020B0609020204030204" pitchFamily="49" charset="0"/>
              </a:rPr>
              <a:t>를 이용해 프래그멘트 객체를 찾음</a:t>
            </a:r>
            <a:endParaRPr lang="en-US" altLang="ko-KR" sz="1600" dirty="0" smtClean="0">
              <a:latin typeface="Consolas" panose="020B0609020204030204" pitchFamily="49" charset="0"/>
            </a:endParaRPr>
          </a:p>
          <a:p>
            <a:pPr marL="285750" indent="-285750">
              <a:buFontTx/>
              <a:buChar char="-"/>
            </a:pP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public abstract Fragment 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findFragmentByTag</a:t>
            </a:r>
            <a:r>
              <a:rPr lang="en-US" altLang="ko-KR" sz="1600" dirty="0" smtClean="0">
                <a:latin typeface="Consolas" panose="020B0609020204030204" pitchFamily="49" charset="0"/>
              </a:rPr>
              <a:t>(String tag)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 smtClean="0">
                <a:latin typeface="Consolas" panose="020B0609020204030204" pitchFamily="49" charset="0"/>
              </a:rPr>
              <a:t>태그 정보를 사용해 프래그멘트 객체를 찾음</a:t>
            </a:r>
            <a:endParaRPr lang="en-US" altLang="ko-KR" sz="1600" dirty="0" smtClean="0">
              <a:latin typeface="Consolas" panose="020B0609020204030204" pitchFamily="49" charset="0"/>
            </a:endParaRPr>
          </a:p>
          <a:p>
            <a:pPr marL="285750" indent="-285750">
              <a:buFontTx/>
              <a:buChar char="-"/>
            </a:pP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public abstract boolean 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executePendingTransactions</a:t>
            </a:r>
            <a:r>
              <a:rPr lang="en-US" altLang="ko-KR" sz="1600" dirty="0" smtClean="0"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- </a:t>
            </a:r>
            <a:r>
              <a:rPr lang="ko-KR" altLang="en-US" sz="1600" dirty="0" smtClean="0">
                <a:latin typeface="Consolas" panose="020B0609020204030204" pitchFamily="49" charset="0"/>
              </a:rPr>
              <a:t>트랜잭션은 </a:t>
            </a:r>
            <a:r>
              <a:rPr lang="en-US" altLang="ko-KR" sz="1600" dirty="0" smtClean="0">
                <a:latin typeface="Consolas" panose="020B0609020204030204" pitchFamily="49" charset="0"/>
              </a:rPr>
              <a:t>commit() </a:t>
            </a:r>
            <a:r>
              <a:rPr lang="ko-KR" altLang="en-US" sz="1600" dirty="0" smtClean="0">
                <a:latin typeface="Consolas" panose="020B0609020204030204" pitchFamily="49" charset="0"/>
              </a:rPr>
              <a:t>메소드를 호출하면 실행되지만 비동기</a:t>
            </a:r>
            <a:r>
              <a:rPr lang="en-US" altLang="ko-KR" sz="1600" dirty="0" smtClean="0">
                <a:latin typeface="Consolas" panose="020B0609020204030204" pitchFamily="49" charset="0"/>
              </a:rPr>
              <a:t>(asynchronous)</a:t>
            </a:r>
            <a:r>
              <a:rPr lang="ko-KR" altLang="en-US" sz="1600" dirty="0" smtClean="0">
                <a:latin typeface="Consolas" panose="020B0609020204030204" pitchFamily="49" charset="0"/>
              </a:rPr>
              <a:t>방식으로 실행되므로 즉시 실행하고 싶다면 이 메소드를 추가로 </a:t>
            </a:r>
            <a:r>
              <a:rPr lang="ko-KR" altLang="en-US" sz="1600" dirty="0" err="1" smtClean="0">
                <a:latin typeface="Consolas" panose="020B0609020204030204" pitchFamily="49" charset="0"/>
              </a:rPr>
              <a:t>호출해야함</a:t>
            </a:r>
            <a:r>
              <a:rPr lang="en-US" altLang="ko-KR" sz="1600" dirty="0" smtClean="0">
                <a:latin typeface="Consolas" panose="020B0609020204030204" pitchFamily="49" charset="0"/>
              </a:rPr>
              <a:t>.</a:t>
            </a:r>
            <a:endParaRPr lang="en-US" altLang="ko-KR" sz="16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2676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05-1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프래그멘트를 화면에 추가하기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실습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Hu051Fragment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실습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: </a:t>
            </a:r>
            <a:r>
              <a:rPr lang="ko-KR" altLang="en-US" dirty="0" smtClean="0">
                <a:sym typeface="Wingdings" panose="05000000000000000000" pitchFamily="2" charset="2"/>
              </a:rPr>
              <a:t>새로운 프로젝트에서 프래그멘트를 만들어 </a:t>
            </a:r>
            <a:r>
              <a:rPr lang="en-US" altLang="ko-KR" dirty="0" smtClean="0">
                <a:sym typeface="Wingdings" panose="05000000000000000000" pitchFamily="2" charset="2"/>
              </a:rPr>
              <a:t>MainActivity</a:t>
            </a:r>
            <a:r>
              <a:rPr lang="ko-KR" altLang="en-US" dirty="0" smtClean="0">
                <a:sym typeface="Wingdings" panose="05000000000000000000" pitchFamily="2" charset="2"/>
              </a:rPr>
              <a:t>에 추가하는 것을 실습합니다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marL="0" indent="0">
              <a:buNone/>
            </a:pP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1</a:t>
            </a:r>
            <a:r>
              <a:rPr lang="en-US" altLang="ko-KR" dirty="0" smtClean="0">
                <a:sym typeface="Wingdings" panose="05000000000000000000" pitchFamily="2" charset="2"/>
              </a:rPr>
              <a:t>: </a:t>
            </a:r>
            <a:r>
              <a:rPr lang="ko-KR" altLang="en-US" dirty="0" smtClean="0">
                <a:sym typeface="Wingdings" panose="05000000000000000000" pitchFamily="2" charset="2"/>
              </a:rPr>
              <a:t>프로젝트 생성과 화면 레이아웃 디자인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새로운 프로젝트를 시작해서</a:t>
            </a:r>
            <a:r>
              <a:rPr lang="en-US" altLang="ko-KR" dirty="0" smtClean="0">
                <a:sym typeface="Wingdings" panose="05000000000000000000" pitchFamily="2" charset="2"/>
              </a:rPr>
              <a:t>, [Empty Activity] </a:t>
            </a:r>
            <a:r>
              <a:rPr lang="ko-KR" altLang="en-US" dirty="0" smtClean="0">
                <a:sym typeface="Wingdings" panose="05000000000000000000" pitchFamily="2" charset="2"/>
              </a:rPr>
              <a:t>를 선택한 후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새 프로젝트 이름으로 </a:t>
            </a:r>
            <a:r>
              <a:rPr lang="en-US" altLang="ko-KR" b="1" dirty="0" smtClean="0">
                <a:sym typeface="Wingdings" panose="05000000000000000000" pitchFamily="2" charset="2"/>
              </a:rPr>
              <a:t>Hu051Fragment</a:t>
            </a:r>
            <a:r>
              <a:rPr lang="ko-KR" altLang="en-US" dirty="0" smtClean="0">
                <a:sym typeface="Wingdings" panose="05000000000000000000" pitchFamily="2" charset="2"/>
              </a:rPr>
              <a:t>를 입력하고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패키지 이름은 </a:t>
            </a:r>
            <a:r>
              <a:rPr lang="en-US" altLang="ko-KR" b="1" dirty="0" smtClean="0">
                <a:sym typeface="Wingdings" panose="05000000000000000000" pitchFamily="2" charset="2"/>
              </a:rPr>
              <a:t>fragment</a:t>
            </a:r>
            <a:r>
              <a:rPr lang="ko-KR" altLang="en-US" dirty="0" smtClean="0">
                <a:sym typeface="Wingdings" panose="05000000000000000000" pitchFamily="2" charset="2"/>
              </a:rPr>
              <a:t>라고 입력하고 </a:t>
            </a:r>
            <a:r>
              <a:rPr lang="en-US" altLang="ko-KR" dirty="0" smtClean="0">
                <a:sym typeface="Wingdings" panose="05000000000000000000" pitchFamily="2" charset="2"/>
              </a:rPr>
              <a:t>[Finish] </a:t>
            </a:r>
            <a:r>
              <a:rPr lang="ko-KR" altLang="en-US" dirty="0" smtClean="0">
                <a:sym typeface="Wingdings" panose="05000000000000000000" pitchFamily="2" charset="2"/>
              </a:rPr>
              <a:t>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프로젝트 </a:t>
            </a:r>
            <a:r>
              <a:rPr lang="en-US" altLang="ko-KR" dirty="0" smtClean="0">
                <a:sym typeface="Wingdings" panose="05000000000000000000" pitchFamily="2" charset="2"/>
              </a:rPr>
              <a:t>app</a:t>
            </a:r>
            <a:r>
              <a:rPr lang="ko-KR" altLang="en-US" dirty="0" smtClean="0">
                <a:sym typeface="Wingdings" panose="05000000000000000000" pitchFamily="2" charset="2"/>
              </a:rPr>
              <a:t>에서 우 클릭</a:t>
            </a:r>
            <a:r>
              <a:rPr lang="en-US" altLang="ko-KR" dirty="0" smtClean="0">
                <a:sym typeface="Wingdings" panose="05000000000000000000" pitchFamily="2" charset="2"/>
              </a:rPr>
              <a:t>, [</a:t>
            </a:r>
            <a:r>
              <a:rPr lang="en-US" altLang="ko-KR" dirty="0" err="1" smtClean="0">
                <a:sym typeface="Wingdings" panose="05000000000000000000" pitchFamily="2" charset="2"/>
              </a:rPr>
              <a:t>NewFragmentFragment</a:t>
            </a:r>
            <a:r>
              <a:rPr lang="en-US" altLang="ko-KR" dirty="0" smtClean="0">
                <a:sym typeface="Wingdings" panose="05000000000000000000" pitchFamily="2" charset="2"/>
              </a:rPr>
              <a:t>(Blank)]</a:t>
            </a:r>
            <a:r>
              <a:rPr lang="ko-KR" altLang="en-US" dirty="0" smtClean="0">
                <a:sym typeface="Wingdings" panose="05000000000000000000" pitchFamily="2" charset="2"/>
              </a:rPr>
              <a:t>를 선택해  프래그멘트를 추가합니다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새로운 프래그멘트를 만드는 대화상자에서 </a:t>
            </a:r>
            <a:r>
              <a:rPr lang="en-US" altLang="ko-KR" dirty="0" smtClean="0">
                <a:sym typeface="Wingdings" panose="05000000000000000000" pitchFamily="2" charset="2"/>
              </a:rPr>
              <a:t>Name: </a:t>
            </a:r>
            <a:r>
              <a:rPr lang="en-US" altLang="ko-KR" b="1" dirty="0" smtClean="0">
                <a:sym typeface="Wingdings" panose="05000000000000000000" pitchFamily="2" charset="2"/>
              </a:rPr>
              <a:t>MainFragment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로 입력하고</a:t>
            </a:r>
            <a:r>
              <a:rPr lang="en-US" altLang="ko-KR" dirty="0" smtClean="0">
                <a:sym typeface="Wingdings" panose="05000000000000000000" pitchFamily="2" charset="2"/>
              </a:rPr>
              <a:t>, [Finish]</a:t>
            </a:r>
            <a:r>
              <a:rPr lang="ko-KR" altLang="en-US" dirty="0" smtClean="0">
                <a:sym typeface="Wingdings" panose="05000000000000000000" pitchFamily="2" charset="2"/>
              </a:rPr>
              <a:t>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그러면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MainFragment.java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파일과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fragment_main.xml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파일이 자동으로 생성된 것을 확인할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13</a:t>
            </a:fld>
            <a:endParaRPr lang="ko-KR" altLang="en-US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5158" y="4562179"/>
            <a:ext cx="4957297" cy="1934351"/>
          </a:xfrm>
          <a:prstGeom prst="rect">
            <a:avLst/>
          </a:prstGeom>
        </p:spPr>
      </p:pic>
      <p:grpSp>
        <p:nvGrpSpPr>
          <p:cNvPr id="5" name="그룹 4"/>
          <p:cNvGrpSpPr/>
          <p:nvPr/>
        </p:nvGrpSpPr>
        <p:grpSpPr>
          <a:xfrm>
            <a:off x="1127448" y="4562179"/>
            <a:ext cx="3482660" cy="1883913"/>
            <a:chOff x="2999656" y="4631567"/>
            <a:chExt cx="3482660" cy="1883913"/>
          </a:xfrm>
        </p:grpSpPr>
        <p:sp>
          <p:nvSpPr>
            <p:cNvPr id="8" name="모서리가 둥근 직사각형 7"/>
            <p:cNvSpPr/>
            <p:nvPr/>
          </p:nvSpPr>
          <p:spPr>
            <a:xfrm>
              <a:off x="2999656" y="4631567"/>
              <a:ext cx="1610452" cy="648072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smtClean="0"/>
                <a:t>Main</a:t>
              </a:r>
              <a:br>
                <a:rPr lang="en-US" altLang="ko-KR" sz="1400" dirty="0" smtClean="0"/>
              </a:br>
              <a:r>
                <a:rPr lang="en-US" altLang="ko-KR" sz="1400" dirty="0" smtClean="0"/>
                <a:t>Fragment</a:t>
              </a:r>
              <a:endParaRPr lang="ko-KR" altLang="en-US" sz="1400" dirty="0"/>
            </a:p>
          </p:txBody>
        </p:sp>
        <p:sp>
          <p:nvSpPr>
            <p:cNvPr id="9" name="모서리가 둥근 직사각형 8"/>
            <p:cNvSpPr/>
            <p:nvPr/>
          </p:nvSpPr>
          <p:spPr>
            <a:xfrm>
              <a:off x="4852408" y="4631567"/>
              <a:ext cx="1629908" cy="648072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smtClean="0"/>
                <a:t>Menu</a:t>
              </a:r>
              <a:br>
                <a:rPr lang="en-US" altLang="ko-KR" sz="1400" dirty="0" smtClean="0"/>
              </a:br>
              <a:r>
                <a:rPr lang="en-US" altLang="ko-KR" sz="1400" dirty="0" smtClean="0"/>
                <a:t>Fragment </a:t>
              </a:r>
              <a:endParaRPr lang="ko-KR" altLang="en-US" sz="1400" dirty="0"/>
            </a:p>
          </p:txBody>
        </p:sp>
        <p:cxnSp>
          <p:nvCxnSpPr>
            <p:cNvPr id="11" name="구부러진 연결선 10"/>
            <p:cNvCxnSpPr>
              <a:stCxn id="8" idx="2"/>
            </p:cNvCxnSpPr>
            <p:nvPr/>
          </p:nvCxnSpPr>
          <p:spPr>
            <a:xfrm rot="16200000" flipH="1">
              <a:off x="3931872" y="5152649"/>
              <a:ext cx="551248" cy="805228"/>
            </a:xfrm>
            <a:prstGeom prst="curvedConnector2">
              <a:avLst/>
            </a:prstGeom>
            <a:ln w="2857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구부러진 연결선 11"/>
            <p:cNvCxnSpPr>
              <a:endCxn id="9" idx="2"/>
            </p:cNvCxnSpPr>
            <p:nvPr/>
          </p:nvCxnSpPr>
          <p:spPr>
            <a:xfrm flipV="1">
              <a:off x="4610108" y="5279639"/>
              <a:ext cx="1057254" cy="551246"/>
            </a:xfrm>
            <a:prstGeom prst="curvedConnector2">
              <a:avLst/>
            </a:prstGeom>
            <a:ln w="2857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모서리가 둥근 직사각형 12"/>
            <p:cNvSpPr/>
            <p:nvPr/>
          </p:nvSpPr>
          <p:spPr>
            <a:xfrm>
              <a:off x="2999656" y="5428948"/>
              <a:ext cx="1610452" cy="288032"/>
            </a:xfrm>
            <a:prstGeom prst="roundRect">
              <a:avLst/>
            </a:prstGeom>
            <a:solidFill>
              <a:srgbClr val="FFC000"/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 smtClean="0">
                  <a:solidFill>
                    <a:schemeClr val="tx1"/>
                  </a:solidFill>
                </a:rPr>
                <a:t>Method calling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4" name="모서리가 둥근 직사각형 13"/>
            <p:cNvSpPr/>
            <p:nvPr/>
          </p:nvSpPr>
          <p:spPr>
            <a:xfrm>
              <a:off x="2999656" y="5830885"/>
              <a:ext cx="3482660" cy="684595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5" name="모서리가 둥근 직사각형 14"/>
            <p:cNvSpPr/>
            <p:nvPr/>
          </p:nvSpPr>
          <p:spPr>
            <a:xfrm>
              <a:off x="4852408" y="5424333"/>
              <a:ext cx="1610452" cy="288032"/>
            </a:xfrm>
            <a:prstGeom prst="roundRect">
              <a:avLst/>
            </a:prstGeom>
            <a:solidFill>
              <a:srgbClr val="FFC000"/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 smtClean="0">
                  <a:solidFill>
                    <a:schemeClr val="tx1"/>
                  </a:solidFill>
                </a:rPr>
                <a:t>Method calling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3634716" y="5883499"/>
              <a:ext cx="2032646" cy="285068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smtClean="0">
                  <a:solidFill>
                    <a:schemeClr val="tx1"/>
                  </a:solidFill>
                </a:rPr>
                <a:t>Fragment Manager</a:t>
              </a:r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4114051" y="6196299"/>
              <a:ext cx="1253869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/>
                <a:t>MainActivity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50535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05-1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프래그멘트를 화면에 추가하기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실습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Hu051Fragment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실습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: </a:t>
            </a:r>
            <a:r>
              <a:rPr lang="ko-KR" altLang="en-US" dirty="0" smtClean="0">
                <a:sym typeface="Wingdings" panose="05000000000000000000" pitchFamily="2" charset="2"/>
              </a:rPr>
              <a:t>새로운 프로젝트에서 프래그멘트를 만들어 </a:t>
            </a:r>
            <a:r>
              <a:rPr lang="en-US" altLang="ko-KR" dirty="0" smtClean="0">
                <a:sym typeface="Wingdings" panose="05000000000000000000" pitchFamily="2" charset="2"/>
              </a:rPr>
              <a:t>MainActivity</a:t>
            </a:r>
            <a:r>
              <a:rPr lang="ko-KR" altLang="en-US" dirty="0" smtClean="0">
                <a:sym typeface="Wingdings" panose="05000000000000000000" pitchFamily="2" charset="2"/>
              </a:rPr>
              <a:t>에 추가하는 것을 실습합니다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marL="0" indent="0">
              <a:buNone/>
            </a:pP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1(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계속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)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: </a:t>
            </a:r>
          </a:p>
          <a:p>
            <a:r>
              <a:rPr lang="en-US" altLang="ko-KR" b="1" dirty="0" smtClean="0">
                <a:sym typeface="Wingdings" panose="05000000000000000000" pitchFamily="2" charset="2"/>
              </a:rPr>
              <a:t>fragment_main.xml </a:t>
            </a:r>
            <a:r>
              <a:rPr lang="ko-KR" altLang="en-US" dirty="0" smtClean="0">
                <a:sym typeface="Wingdings" panose="05000000000000000000" pitchFamily="2" charset="2"/>
              </a:rPr>
              <a:t>레이아웃 파일을 살펴보면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최상위 레이아웃이 </a:t>
            </a:r>
            <a:r>
              <a:rPr lang="en-US" altLang="ko-KR" dirty="0" smtClean="0">
                <a:sym typeface="Wingdings" panose="05000000000000000000" pitchFamily="2" charset="2"/>
              </a:rPr>
              <a:t>FrameLayout</a:t>
            </a:r>
            <a:r>
              <a:rPr lang="ko-KR" altLang="en-US" dirty="0" smtClean="0">
                <a:sym typeface="Wingdings" panose="05000000000000000000" pitchFamily="2" charset="2"/>
              </a:rPr>
              <a:t>로 설정된 것을 볼 수 있는데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이를 </a:t>
            </a:r>
            <a:r>
              <a:rPr lang="en-US" altLang="ko-KR" dirty="0" smtClean="0">
                <a:sym typeface="Wingdings" panose="05000000000000000000" pitchFamily="2" charset="2"/>
              </a:rPr>
              <a:t>LinearLayout</a:t>
            </a:r>
            <a:r>
              <a:rPr lang="ko-KR" altLang="en-US" dirty="0" smtClean="0">
                <a:sym typeface="Wingdings" panose="05000000000000000000" pitchFamily="2" charset="2"/>
              </a:rPr>
              <a:t>으로 변경하고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그 안에 있던 </a:t>
            </a:r>
            <a:r>
              <a:rPr lang="ko-KR" altLang="en-US" dirty="0" err="1" smtClean="0">
                <a:sym typeface="Wingdings" panose="05000000000000000000" pitchFamily="2" charset="2"/>
              </a:rPr>
              <a:t>텍스트뷰는</a:t>
            </a:r>
            <a:r>
              <a:rPr lang="ko-KR" altLang="en-US" dirty="0" smtClean="0">
                <a:sym typeface="Wingdings" panose="05000000000000000000" pitchFamily="2" charset="2"/>
              </a:rPr>
              <a:t> 삭제합니다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b="1" dirty="0" smtClean="0">
                <a:sym typeface="Wingdings" panose="05000000000000000000" pitchFamily="2" charset="2"/>
              </a:rPr>
              <a:t>LinearLayout</a:t>
            </a:r>
            <a:r>
              <a:rPr lang="ko-KR" altLang="en-US" dirty="0" smtClean="0">
                <a:sym typeface="Wingdings" panose="05000000000000000000" pitchFamily="2" charset="2"/>
              </a:rPr>
              <a:t>의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orientation </a:t>
            </a:r>
            <a:r>
              <a:rPr lang="ko-KR" altLang="en-US" dirty="0" smtClean="0">
                <a:sym typeface="Wingdings" panose="05000000000000000000" pitchFamily="2" charset="2"/>
              </a:rPr>
              <a:t>속성은 </a:t>
            </a:r>
            <a:r>
              <a:rPr lang="en-US" altLang="ko-KR" b="1" dirty="0" smtClean="0">
                <a:sym typeface="Wingdings" panose="05000000000000000000" pitchFamily="2" charset="2"/>
              </a:rPr>
              <a:t>vertical</a:t>
            </a:r>
            <a:r>
              <a:rPr lang="ko-KR" altLang="en-US" dirty="0" smtClean="0">
                <a:sym typeface="Wingdings" panose="05000000000000000000" pitchFamily="2" charset="2"/>
              </a:rPr>
              <a:t>로 수정하고</a:t>
            </a:r>
            <a:r>
              <a:rPr lang="en-US" altLang="ko-KR" dirty="0" smtClean="0">
                <a:sym typeface="Wingdings" panose="05000000000000000000" pitchFamily="2" charset="2"/>
              </a:rPr>
              <a:t>, layout_margin=16dp</a:t>
            </a:r>
            <a:r>
              <a:rPr lang="ko-KR" altLang="en-US" dirty="0">
                <a:sym typeface="Wingdings" panose="05000000000000000000" pitchFamily="2" charset="2"/>
              </a:rPr>
              <a:t>로 설정합니다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</a:p>
          <a:p>
            <a:r>
              <a:rPr lang="ko-KR" altLang="en-US" dirty="0" err="1" smtClean="0">
                <a:sym typeface="Wingdings" panose="05000000000000000000" pitchFamily="2" charset="2"/>
              </a:rPr>
              <a:t>텍스트뷰와</a:t>
            </a:r>
            <a:r>
              <a:rPr lang="ko-KR" altLang="en-US" dirty="0" smtClean="0">
                <a:sym typeface="Wingdings" panose="05000000000000000000" pitchFamily="2" charset="2"/>
              </a:rPr>
              <a:t> 버튼 하나씩 추가하며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err="1" smtClean="0">
                <a:sym typeface="Wingdings" panose="05000000000000000000" pitchFamily="2" charset="2"/>
              </a:rPr>
              <a:t>텍스트뷰의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text </a:t>
            </a:r>
            <a:r>
              <a:rPr lang="ko-KR" altLang="en-US" dirty="0" smtClean="0">
                <a:sym typeface="Wingdings" panose="05000000000000000000" pitchFamily="2" charset="2"/>
              </a:rPr>
              <a:t>속성 값은 </a:t>
            </a:r>
            <a:r>
              <a:rPr lang="en-US" altLang="ko-KR" dirty="0" smtClean="0">
                <a:sym typeface="Wingdings" panose="05000000000000000000" pitchFamily="2" charset="2"/>
              </a:rPr>
              <a:t>'</a:t>
            </a:r>
            <a:r>
              <a:rPr lang="en-US" altLang="ko-KR" b="1" dirty="0" smtClean="0">
                <a:sym typeface="Wingdings" panose="05000000000000000000" pitchFamily="2" charset="2"/>
              </a:rPr>
              <a:t>My MainFragment</a:t>
            </a:r>
            <a:r>
              <a:rPr lang="en-US" altLang="ko-KR" dirty="0" smtClean="0">
                <a:sym typeface="Wingdings" panose="05000000000000000000" pitchFamily="2" charset="2"/>
              </a:rPr>
              <a:t>'</a:t>
            </a:r>
            <a:r>
              <a:rPr lang="ko-KR" altLang="en-US" dirty="0" smtClean="0">
                <a:sym typeface="Wingdings" panose="05000000000000000000" pitchFamily="2" charset="2"/>
              </a:rPr>
              <a:t>로 바꾸고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버튼의 </a:t>
            </a:r>
            <a:r>
              <a:rPr lang="en-US" altLang="ko-KR" dirty="0" smtClean="0">
                <a:sym typeface="Wingdings" panose="05000000000000000000" pitchFamily="2" charset="2"/>
              </a:rPr>
              <a:t>text </a:t>
            </a:r>
            <a:r>
              <a:rPr lang="ko-KR" altLang="en-US" dirty="0" smtClean="0">
                <a:sym typeface="Wingdings" panose="05000000000000000000" pitchFamily="2" charset="2"/>
              </a:rPr>
              <a:t>속성 값은 </a:t>
            </a:r>
            <a:r>
              <a:rPr lang="en-US" altLang="ko-KR" dirty="0" smtClean="0">
                <a:sym typeface="Wingdings" panose="05000000000000000000" pitchFamily="2" charset="2"/>
              </a:rPr>
              <a:t>'</a:t>
            </a:r>
            <a:r>
              <a:rPr lang="en-US" altLang="ko-KR" b="1" dirty="0" smtClean="0">
                <a:sym typeface="Wingdings" panose="05000000000000000000" pitchFamily="2" charset="2"/>
              </a:rPr>
              <a:t>Menu</a:t>
            </a:r>
            <a:r>
              <a:rPr lang="ko-KR" altLang="en-US" b="1" dirty="0" smtClean="0">
                <a:sym typeface="Wingdings" panose="05000000000000000000" pitchFamily="2" charset="2"/>
              </a:rPr>
              <a:t> 화면으로</a:t>
            </a:r>
            <a:r>
              <a:rPr lang="en-US" altLang="ko-KR" dirty="0" smtClean="0">
                <a:sym typeface="Wingdings" panose="05000000000000000000" pitchFamily="2" charset="2"/>
              </a:rPr>
              <a:t>'</a:t>
            </a:r>
            <a:r>
              <a:rPr lang="ko-KR" altLang="en-US" dirty="0" smtClean="0">
                <a:sym typeface="Wingdings" panose="05000000000000000000" pitchFamily="2" charset="2"/>
              </a:rPr>
              <a:t>이라고 설정합니다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en-US" altLang="ko-KR" dirty="0">
                <a:sym typeface="Wingdings" panose="05000000000000000000" pitchFamily="2" charset="2"/>
              </a:rPr>
              <a:t>textSize</a:t>
            </a:r>
            <a:r>
              <a:rPr lang="ko-KR" altLang="en-US" dirty="0">
                <a:sym typeface="Wingdings" panose="05000000000000000000" pitchFamily="2" charset="2"/>
              </a:rPr>
              <a:t>는 </a:t>
            </a:r>
            <a:r>
              <a:rPr lang="ko-KR" altLang="en-US" dirty="0" smtClean="0">
                <a:sym typeface="Wingdings" panose="05000000000000000000" pitchFamily="2" charset="2"/>
              </a:rPr>
              <a:t>모두 </a:t>
            </a:r>
            <a:r>
              <a:rPr lang="en-US" altLang="ko-KR" dirty="0" smtClean="0">
                <a:sym typeface="Wingdings" panose="05000000000000000000" pitchFamily="2" charset="2"/>
              </a:rPr>
              <a:t>24sp</a:t>
            </a:r>
            <a:r>
              <a:rPr lang="ko-KR" altLang="en-US" dirty="0" smtClean="0">
                <a:sym typeface="Wingdings" panose="05000000000000000000" pitchFamily="2" charset="2"/>
              </a:rPr>
              <a:t>로 </a:t>
            </a:r>
            <a:r>
              <a:rPr lang="ko-KR" altLang="en-US" dirty="0">
                <a:sym typeface="Wingdings" panose="05000000000000000000" pitchFamily="2" charset="2"/>
              </a:rPr>
              <a:t>설정합니다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아래 화면을 참조하십시오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14</a:t>
            </a:fld>
            <a:endParaRPr lang="ko-KR" altLang="en-US"/>
          </a:p>
        </p:txBody>
      </p:sp>
      <p:grpSp>
        <p:nvGrpSpPr>
          <p:cNvPr id="16" name="그룹 15"/>
          <p:cNvGrpSpPr/>
          <p:nvPr/>
        </p:nvGrpSpPr>
        <p:grpSpPr>
          <a:xfrm>
            <a:off x="1127448" y="4562179"/>
            <a:ext cx="3482660" cy="1883913"/>
            <a:chOff x="2999656" y="4631567"/>
            <a:chExt cx="3482660" cy="1883913"/>
          </a:xfrm>
        </p:grpSpPr>
        <p:sp>
          <p:nvSpPr>
            <p:cNvPr id="17" name="모서리가 둥근 직사각형 16"/>
            <p:cNvSpPr/>
            <p:nvPr/>
          </p:nvSpPr>
          <p:spPr>
            <a:xfrm>
              <a:off x="2999656" y="4631567"/>
              <a:ext cx="1610452" cy="648072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smtClean="0"/>
                <a:t>Main</a:t>
              </a:r>
              <a:br>
                <a:rPr lang="en-US" altLang="ko-KR" sz="1400" dirty="0" smtClean="0"/>
              </a:br>
              <a:r>
                <a:rPr lang="en-US" altLang="ko-KR" sz="1400" dirty="0" smtClean="0"/>
                <a:t>Fragment</a:t>
              </a:r>
              <a:endParaRPr lang="ko-KR" altLang="en-US" sz="1400" dirty="0"/>
            </a:p>
          </p:txBody>
        </p:sp>
        <p:sp>
          <p:nvSpPr>
            <p:cNvPr id="18" name="모서리가 둥근 직사각형 17"/>
            <p:cNvSpPr/>
            <p:nvPr/>
          </p:nvSpPr>
          <p:spPr>
            <a:xfrm>
              <a:off x="4852408" y="4631567"/>
              <a:ext cx="1629908" cy="648072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smtClean="0"/>
                <a:t>Menu</a:t>
              </a:r>
              <a:br>
                <a:rPr lang="en-US" altLang="ko-KR" sz="1400" dirty="0" smtClean="0"/>
              </a:br>
              <a:r>
                <a:rPr lang="en-US" altLang="ko-KR" sz="1400" dirty="0" smtClean="0"/>
                <a:t>Fragment </a:t>
              </a:r>
              <a:endParaRPr lang="ko-KR" altLang="en-US" sz="1400" dirty="0"/>
            </a:p>
          </p:txBody>
        </p:sp>
        <p:cxnSp>
          <p:nvCxnSpPr>
            <p:cNvPr id="20" name="구부러진 연결선 19"/>
            <p:cNvCxnSpPr>
              <a:stCxn id="17" idx="2"/>
            </p:cNvCxnSpPr>
            <p:nvPr/>
          </p:nvCxnSpPr>
          <p:spPr>
            <a:xfrm rot="16200000" flipH="1">
              <a:off x="3931872" y="5152649"/>
              <a:ext cx="551248" cy="805228"/>
            </a:xfrm>
            <a:prstGeom prst="curvedConnector2">
              <a:avLst/>
            </a:prstGeom>
            <a:ln w="2857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구부러진 연결선 20"/>
            <p:cNvCxnSpPr>
              <a:endCxn id="18" idx="2"/>
            </p:cNvCxnSpPr>
            <p:nvPr/>
          </p:nvCxnSpPr>
          <p:spPr>
            <a:xfrm flipV="1">
              <a:off x="4610108" y="5279639"/>
              <a:ext cx="1057254" cy="551246"/>
            </a:xfrm>
            <a:prstGeom prst="curvedConnector2">
              <a:avLst/>
            </a:prstGeom>
            <a:ln w="2857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모서리가 둥근 직사각형 21"/>
            <p:cNvSpPr/>
            <p:nvPr/>
          </p:nvSpPr>
          <p:spPr>
            <a:xfrm>
              <a:off x="2999656" y="5428948"/>
              <a:ext cx="1610452" cy="288032"/>
            </a:xfrm>
            <a:prstGeom prst="roundRect">
              <a:avLst/>
            </a:prstGeom>
            <a:solidFill>
              <a:srgbClr val="FFC000"/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 smtClean="0">
                  <a:solidFill>
                    <a:schemeClr val="tx1"/>
                  </a:solidFill>
                </a:rPr>
                <a:t>Method calling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4" name="모서리가 둥근 직사각형 23"/>
            <p:cNvSpPr/>
            <p:nvPr/>
          </p:nvSpPr>
          <p:spPr>
            <a:xfrm>
              <a:off x="2999656" y="5830885"/>
              <a:ext cx="3482660" cy="684595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25" name="모서리가 둥근 직사각형 24"/>
            <p:cNvSpPr/>
            <p:nvPr/>
          </p:nvSpPr>
          <p:spPr>
            <a:xfrm>
              <a:off x="4852408" y="5424333"/>
              <a:ext cx="1610452" cy="288032"/>
            </a:xfrm>
            <a:prstGeom prst="roundRect">
              <a:avLst/>
            </a:prstGeom>
            <a:solidFill>
              <a:srgbClr val="FFC000"/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 smtClean="0">
                  <a:solidFill>
                    <a:schemeClr val="tx1"/>
                  </a:solidFill>
                </a:rPr>
                <a:t>Method calling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6" name="모서리가 둥근 직사각형 25"/>
            <p:cNvSpPr/>
            <p:nvPr/>
          </p:nvSpPr>
          <p:spPr>
            <a:xfrm>
              <a:off x="3634716" y="5883499"/>
              <a:ext cx="2032646" cy="285068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smtClean="0">
                  <a:solidFill>
                    <a:schemeClr val="tx1"/>
                  </a:solidFill>
                </a:rPr>
                <a:t>Fragment Manager</a:t>
              </a: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4114051" y="6196299"/>
              <a:ext cx="1253869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/>
                <a:t>MainActivity</a:t>
              </a:r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6214" y="3717032"/>
            <a:ext cx="2182707" cy="2779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083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05-1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프래그멘트를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화면에 추가하기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실습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</a:t>
            </a:r>
            <a:endParaRPr lang="en-US" altLang="ko-KR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2: </a:t>
            </a:r>
            <a:r>
              <a:rPr lang="en-US" altLang="ko-KR" b="1" dirty="0" smtClean="0">
                <a:sym typeface="Wingdings" panose="05000000000000000000" pitchFamily="2" charset="2"/>
              </a:rPr>
              <a:t>MainFragment.java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파일을 열어보면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많은 코드가 있는데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클래스 안에서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onCreateView() </a:t>
            </a:r>
            <a:r>
              <a:rPr lang="ko-KR" altLang="en-US" dirty="0" smtClean="0">
                <a:sym typeface="Wingdings" panose="05000000000000000000" pitchFamily="2" charset="2"/>
              </a:rPr>
              <a:t>메소드를 제외한 나머지 코드는 모두 삭제합니다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onCreateView() 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메소드의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ko-KR" altLang="en-US" dirty="0" err="1" smtClean="0">
                <a:sym typeface="Wingdings" panose="05000000000000000000" pitchFamily="2" charset="2"/>
              </a:rPr>
              <a:t>파라미터로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en-US" altLang="ko-KR" b="1" dirty="0" err="1" smtClean="0">
                <a:sym typeface="Wingdings" panose="05000000000000000000" pitchFamily="2" charset="2"/>
              </a:rPr>
              <a:t>LayoutInflater</a:t>
            </a:r>
            <a:r>
              <a:rPr lang="ko-KR" altLang="en-US" dirty="0" smtClean="0">
                <a:sym typeface="Wingdings" panose="05000000000000000000" pitchFamily="2" charset="2"/>
              </a:rPr>
              <a:t>객체가 전달되므로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이 객체의 </a:t>
            </a:r>
            <a:r>
              <a:rPr lang="en-US" altLang="ko-KR" dirty="0" smtClean="0">
                <a:sym typeface="Wingdings" panose="05000000000000000000" pitchFamily="2" charset="2"/>
              </a:rPr>
              <a:t>inflate() </a:t>
            </a:r>
            <a:r>
              <a:rPr lang="ko-KR" altLang="en-US" dirty="0" smtClean="0">
                <a:sym typeface="Wingdings" panose="05000000000000000000" pitchFamily="2" charset="2"/>
              </a:rPr>
              <a:t>메소드를 바로 호출할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2"/>
            <a:r>
              <a:rPr lang="en-US" altLang="ko-KR" dirty="0" smtClean="0">
                <a:sym typeface="Wingdings" panose="05000000000000000000" pitchFamily="2" charset="2"/>
              </a:rPr>
              <a:t>inflate()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메소드로</a:t>
            </a:r>
            <a:r>
              <a:rPr lang="ko-KR" altLang="en-US" dirty="0" smtClean="0">
                <a:sym typeface="Wingdings" panose="05000000000000000000" pitchFamily="2" charset="2"/>
              </a:rPr>
              <a:t> 전달되는 첫째 </a:t>
            </a:r>
            <a:r>
              <a:rPr lang="ko-KR" altLang="en-US" dirty="0" err="1" smtClean="0">
                <a:sym typeface="Wingdings" panose="05000000000000000000" pitchFamily="2" charset="2"/>
              </a:rPr>
              <a:t>파라미터는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XML </a:t>
            </a:r>
            <a:r>
              <a:rPr lang="ko-KR" altLang="en-US" dirty="0" smtClean="0">
                <a:sym typeface="Wingdings" panose="05000000000000000000" pitchFamily="2" charset="2"/>
              </a:rPr>
              <a:t>레이아웃 파일이고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둘째 </a:t>
            </a:r>
            <a:r>
              <a:rPr lang="ko-KR" altLang="en-US" dirty="0" err="1" smtClean="0">
                <a:sym typeface="Wingdings" panose="05000000000000000000" pitchFamily="2" charset="2"/>
              </a:rPr>
              <a:t>파라미터는</a:t>
            </a:r>
            <a:r>
              <a:rPr lang="ko-KR" altLang="en-US" dirty="0" smtClean="0">
                <a:sym typeface="Wingdings" panose="05000000000000000000" pitchFamily="2" charset="2"/>
              </a:rPr>
              <a:t> 이 </a:t>
            </a:r>
            <a:r>
              <a:rPr lang="en-US" altLang="ko-KR" dirty="0" smtClean="0">
                <a:sym typeface="Wingdings" panose="05000000000000000000" pitchFamily="2" charset="2"/>
              </a:rPr>
              <a:t>XML </a:t>
            </a:r>
            <a:r>
              <a:rPr lang="ko-KR" altLang="en-US" dirty="0" smtClean="0">
                <a:sym typeface="Wingdings" panose="05000000000000000000" pitchFamily="2" charset="2"/>
              </a:rPr>
              <a:t>레이아웃이 설정될 뷰그룹 객체가 되는데 </a:t>
            </a:r>
            <a:r>
              <a:rPr lang="en-US" altLang="ko-KR" dirty="0" smtClean="0">
                <a:sym typeface="Wingdings" panose="05000000000000000000" pitchFamily="2" charset="2"/>
              </a:rPr>
              <a:t>onCreateView()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메소드로</a:t>
            </a:r>
            <a:r>
              <a:rPr lang="ko-KR" altLang="en-US" dirty="0" smtClean="0">
                <a:sym typeface="Wingdings" panose="05000000000000000000" pitchFamily="2" charset="2"/>
              </a:rPr>
              <a:t> 전달되는  둘째 </a:t>
            </a:r>
            <a:r>
              <a:rPr lang="ko-KR" altLang="en-US" dirty="0" err="1" smtClean="0">
                <a:sym typeface="Wingdings" panose="05000000000000000000" pitchFamily="2" charset="2"/>
              </a:rPr>
              <a:t>파라미터가</a:t>
            </a:r>
            <a:r>
              <a:rPr lang="ko-KR" altLang="en-US" dirty="0" smtClean="0">
                <a:sym typeface="Wingdings" panose="05000000000000000000" pitchFamily="2" charset="2"/>
              </a:rPr>
              <a:t> 이 프래그멘트의 가장 상위 레이아웃입니다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그러므로 </a:t>
            </a:r>
            <a:r>
              <a:rPr lang="en-US" altLang="ko-KR" dirty="0" smtClean="0">
                <a:sym typeface="Wingdings" panose="05000000000000000000" pitchFamily="2" charset="2"/>
              </a:rPr>
              <a:t>container</a:t>
            </a:r>
            <a:r>
              <a:rPr lang="ko-KR" altLang="en-US" dirty="0" smtClean="0">
                <a:sym typeface="Wingdings" panose="05000000000000000000" pitchFamily="2" charset="2"/>
              </a:rPr>
              <a:t>를 전달하면 됩니다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</a:p>
          <a:p>
            <a:pPr lvl="2"/>
            <a:r>
              <a:rPr lang="ko-KR" altLang="en-US" dirty="0" smtClean="0">
                <a:sym typeface="Wingdings" panose="05000000000000000000" pitchFamily="2" charset="2"/>
              </a:rPr>
              <a:t>이 메소드를 호출하면 인플레이션이 진행되고 그 결과로 </a:t>
            </a:r>
            <a:r>
              <a:rPr lang="en-US" altLang="ko-KR" b="1" dirty="0" smtClean="0">
                <a:sym typeface="Wingdings" panose="05000000000000000000" pitchFamily="2" charset="2"/>
              </a:rPr>
              <a:t>ViewGroup </a:t>
            </a:r>
            <a:r>
              <a:rPr lang="ko-KR" altLang="en-US" b="1" dirty="0" smtClean="0">
                <a:sym typeface="Wingdings" panose="05000000000000000000" pitchFamily="2" charset="2"/>
              </a:rPr>
              <a:t>객체가 반환됩니다</a:t>
            </a:r>
            <a:r>
              <a:rPr lang="en-US" altLang="ko-KR" b="1" dirty="0" smtClean="0">
                <a:sym typeface="Wingdings" panose="05000000000000000000" pitchFamily="2" charset="2"/>
              </a:rPr>
              <a:t>. </a:t>
            </a:r>
          </a:p>
          <a:p>
            <a:pPr lvl="2"/>
            <a:r>
              <a:rPr lang="ko-KR" altLang="en-US" b="1" dirty="0" smtClean="0">
                <a:sym typeface="Wingdings" panose="05000000000000000000" pitchFamily="2" charset="2"/>
              </a:rPr>
              <a:t>이것이 바로 새로운 </a:t>
            </a:r>
            <a:r>
              <a:rPr lang="ko-KR" altLang="en-US" b="1" dirty="0" err="1" smtClean="0">
                <a:sym typeface="Wingdings" panose="05000000000000000000" pitchFamily="2" charset="2"/>
              </a:rPr>
              <a:t>프래그멘트가</a:t>
            </a:r>
            <a:r>
              <a:rPr lang="ko-KR" altLang="en-US" b="1" dirty="0" smtClean="0">
                <a:sym typeface="Wingdings" panose="05000000000000000000" pitchFamily="2" charset="2"/>
              </a:rPr>
              <a:t> 생성된 것입니다</a:t>
            </a:r>
            <a:r>
              <a:rPr lang="en-US" altLang="ko-KR" b="1" dirty="0" smtClean="0">
                <a:sym typeface="Wingdings" panose="05000000000000000000" pitchFamily="2" charset="2"/>
              </a:rPr>
              <a:t>. </a:t>
            </a: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ko-KR" altLang="en-US" b="1" dirty="0" smtClean="0">
                <a:sym typeface="Wingdings" panose="05000000000000000000" pitchFamily="2" charset="2"/>
              </a:rPr>
              <a:t>프래그멘트를 메인 액티비티에 추가하는 두 가지 방법</a:t>
            </a:r>
            <a:r>
              <a:rPr lang="en-US" altLang="ko-KR" dirty="0" smtClean="0">
                <a:sym typeface="Wingdings" panose="05000000000000000000" pitchFamily="2" charset="2"/>
              </a:rPr>
              <a:t>(</a:t>
            </a:r>
            <a:r>
              <a:rPr lang="ko-KR" altLang="en-US" dirty="0" smtClean="0">
                <a:sym typeface="Wingdings" panose="05000000000000000000" pitchFamily="2" charset="2"/>
              </a:rPr>
              <a:t>태그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방법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코드 방법</a:t>
            </a:r>
            <a:r>
              <a:rPr lang="en-US" altLang="ko-KR" dirty="0" smtClean="0">
                <a:sym typeface="Wingdings" panose="05000000000000000000" pitchFamily="2" charset="2"/>
              </a:rPr>
              <a:t>) </a:t>
            </a:r>
            <a:r>
              <a:rPr lang="ko-KR" altLang="en-US" dirty="0" smtClean="0">
                <a:sym typeface="Wingdings" panose="05000000000000000000" pitchFamily="2" charset="2"/>
              </a:rPr>
              <a:t>중에서 태그로 추가하는 방법으로 추가해보려면</a:t>
            </a:r>
            <a:r>
              <a:rPr lang="en-US" altLang="ko-KR" dirty="0" smtClean="0">
                <a:sym typeface="Wingdings" panose="05000000000000000000" pitchFamily="2" charset="2"/>
              </a:rPr>
              <a:t>, activity_main.xml</a:t>
            </a:r>
            <a:r>
              <a:rPr lang="ko-KR" altLang="en-US" dirty="0" smtClean="0">
                <a:sym typeface="Wingdings" panose="05000000000000000000" pitchFamily="2" charset="2"/>
              </a:rPr>
              <a:t>을 열고 다음과 같이 수정합니다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15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897322" y="3671153"/>
            <a:ext cx="10803890" cy="16004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Consolas" panose="020B0609020204030204" pitchFamily="49" charset="0"/>
              </a:rPr>
              <a:t>public class MainFragment extends Fragment {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@Override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public View </a:t>
            </a:r>
            <a:r>
              <a:rPr lang="en-US" altLang="ko-KR" sz="1400" dirty="0" smtClean="0">
                <a:latin typeface="Consolas" panose="020B0609020204030204" pitchFamily="49" charset="0"/>
              </a:rPr>
              <a:t>onCreateView(</a:t>
            </a:r>
            <a:r>
              <a:rPr lang="en-US" altLang="ko-KR" sz="1400" b="1" dirty="0" err="1" smtClean="0">
                <a:latin typeface="Consolas" panose="020B0609020204030204" pitchFamily="49" charset="0"/>
              </a:rPr>
              <a:t>LayoutInflater</a:t>
            </a:r>
            <a:r>
              <a:rPr lang="en-US" altLang="ko-KR" sz="1400" b="1" dirty="0" smtClean="0">
                <a:latin typeface="Consolas" panose="020B0609020204030204" pitchFamily="49" charset="0"/>
              </a:rPr>
              <a:t> </a:t>
            </a:r>
            <a:r>
              <a:rPr lang="en-US" altLang="ko-KR" sz="1400" b="1" dirty="0" err="1" smtClean="0">
                <a:solidFill>
                  <a:srgbClr val="C00000"/>
                </a:solidFill>
                <a:latin typeface="Consolas" panose="020B0609020204030204" pitchFamily="49" charset="0"/>
              </a:rPr>
              <a:t>inflater</a:t>
            </a:r>
            <a:r>
              <a:rPr lang="en-US" altLang="ko-KR" sz="1400" dirty="0" smtClean="0">
                <a:latin typeface="Consolas" panose="020B0609020204030204" pitchFamily="49" charset="0"/>
              </a:rPr>
              <a:t>, ViewGroup </a:t>
            </a:r>
            <a:r>
              <a:rPr lang="en-US" altLang="ko-KR" sz="1400" dirty="0">
                <a:latin typeface="Consolas" panose="020B0609020204030204" pitchFamily="49" charset="0"/>
              </a:rPr>
              <a:t>container, </a:t>
            </a:r>
            <a:r>
              <a:rPr lang="en-US" altLang="ko-KR" sz="1400" dirty="0" smtClean="0">
                <a:latin typeface="Consolas" panose="020B0609020204030204" pitchFamily="49" charset="0"/>
              </a:rPr>
              <a:t>Bundle </a:t>
            </a:r>
            <a:r>
              <a:rPr lang="en-US" altLang="ko-KR" sz="1400" dirty="0">
                <a:latin typeface="Consolas" panose="020B0609020204030204" pitchFamily="49" charset="0"/>
              </a:rPr>
              <a:t>savedInstanceState) {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endParaRPr lang="en-US" altLang="ko-KR" sz="1400" dirty="0" smtClean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</a:t>
            </a:r>
            <a:r>
              <a:rPr lang="en-US" altLang="ko-KR" sz="1400" dirty="0" smtClean="0">
                <a:latin typeface="Consolas" panose="020B0609020204030204" pitchFamily="49" charset="0"/>
              </a:rPr>
              <a:t>       return 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inflater.inflate</a:t>
            </a:r>
            <a:r>
              <a:rPr lang="en-US" altLang="ko-KR" sz="1400" dirty="0" smtClean="0">
                <a:latin typeface="Consolas" panose="020B0609020204030204" pitchFamily="49" charset="0"/>
              </a:rPr>
              <a:t>(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R.layout.</a:t>
            </a:r>
            <a:r>
              <a:rPr lang="en-US" altLang="ko-KR" sz="1400" b="1" dirty="0" err="1" smtClean="0">
                <a:solidFill>
                  <a:srgbClr val="C00000"/>
                </a:solidFill>
                <a:latin typeface="Consolas" panose="020B0609020204030204" pitchFamily="49" charset="0"/>
              </a:rPr>
              <a:t>fragment_main</a:t>
            </a:r>
            <a:r>
              <a:rPr lang="en-US" altLang="ko-KR" sz="1400" dirty="0">
                <a:latin typeface="Consolas" panose="020B0609020204030204" pitchFamily="49" charset="0"/>
              </a:rPr>
              <a:t>, container, false);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}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}</a:t>
            </a:r>
            <a:endParaRPr lang="en-US" altLang="ko-KR" sz="1400" dirty="0">
              <a:latin typeface="Consolas" panose="020B0609020204030204" pitchFamily="49" charset="0"/>
            </a:endParaRPr>
          </a:p>
        </p:txBody>
      </p:sp>
      <p:cxnSp>
        <p:nvCxnSpPr>
          <p:cNvPr id="7" name="직선 화살표 연결선 6"/>
          <p:cNvCxnSpPr/>
          <p:nvPr/>
        </p:nvCxnSpPr>
        <p:spPr>
          <a:xfrm flipH="1">
            <a:off x="6528048" y="3573016"/>
            <a:ext cx="144016" cy="36004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70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05-1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프래그멘트를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화면에 추가하기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실습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activity_main.xml</a:t>
            </a:r>
            <a:r>
              <a:rPr lang="en-US" altLang="ko-KR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프래그멘트를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메인 액티비티에 추가</a:t>
            </a:r>
            <a:r>
              <a:rPr lang="en-US" altLang="ko-KR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453100" y="793518"/>
            <a:ext cx="11253818" cy="56598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3: </a:t>
            </a:r>
            <a:r>
              <a:rPr lang="ko-KR" altLang="en-US" dirty="0" smtClean="0">
                <a:sym typeface="Wingdings" panose="05000000000000000000" pitchFamily="2" charset="2"/>
              </a:rPr>
              <a:t>최상위 레이아웃을 아래와 같이 </a:t>
            </a:r>
            <a:r>
              <a:rPr lang="en-US" altLang="ko-KR" dirty="0" smtClean="0">
                <a:sym typeface="Wingdings" panose="05000000000000000000" pitchFamily="2" charset="2"/>
              </a:rPr>
              <a:t>RelativeLayout</a:t>
            </a:r>
            <a:r>
              <a:rPr lang="ko-KR" altLang="en-US" dirty="0" smtClean="0">
                <a:sym typeface="Wingdings" panose="05000000000000000000" pitchFamily="2" charset="2"/>
              </a:rPr>
              <a:t>으로 변경하며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en-US" altLang="ko-KR" b="1" dirty="0" smtClean="0">
                <a:sym typeface="Wingdings" panose="05000000000000000000" pitchFamily="2" charset="2"/>
              </a:rPr>
              <a:t>id </a:t>
            </a:r>
            <a:r>
              <a:rPr lang="en-US" altLang="ko-KR" b="1" dirty="0">
                <a:sym typeface="Wingdings" panose="05000000000000000000" pitchFamily="2" charset="2"/>
              </a:rPr>
              <a:t>=</a:t>
            </a:r>
            <a:r>
              <a:rPr lang="ko-KR" altLang="en-US" b="1" dirty="0" smtClean="0">
                <a:sym typeface="Wingdings" panose="05000000000000000000" pitchFamily="2" charset="2"/>
              </a:rPr>
              <a:t> </a:t>
            </a:r>
            <a:r>
              <a:rPr lang="en-US" altLang="ko-KR" b="1" dirty="0" smtClean="0">
                <a:sym typeface="Wingdings" panose="05000000000000000000" pitchFamily="2" charset="2"/>
              </a:rPr>
              <a:t>container </a:t>
            </a:r>
            <a:r>
              <a:rPr lang="ko-KR" altLang="en-US" dirty="0" smtClean="0">
                <a:sym typeface="Wingdings" panose="05000000000000000000" pitchFamily="2" charset="2"/>
              </a:rPr>
              <a:t>를 추가합니다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&lt;RelativeLayout&gt;</a:t>
            </a:r>
            <a:r>
              <a:rPr lang="ko-KR" altLang="en-US" dirty="0" smtClean="0">
                <a:sym typeface="Wingdings" panose="05000000000000000000" pitchFamily="2" charset="2"/>
              </a:rPr>
              <a:t>태그 안에 </a:t>
            </a:r>
            <a:r>
              <a:rPr lang="en-US" altLang="ko-KR" dirty="0" smtClean="0">
                <a:sym typeface="Wingdings" panose="05000000000000000000" pitchFamily="2" charset="2"/>
              </a:rPr>
              <a:t>&lt;fragment&gt;</a:t>
            </a:r>
            <a:r>
              <a:rPr lang="ko-KR" altLang="en-US" dirty="0" smtClean="0">
                <a:sym typeface="Wingdings" panose="05000000000000000000" pitchFamily="2" charset="2"/>
              </a:rPr>
              <a:t>태그 추가했습니다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프래그멘트는 </a:t>
            </a:r>
            <a:r>
              <a:rPr lang="ko-KR" altLang="en-US" b="1" dirty="0" smtClean="0">
                <a:sym typeface="Wingdings" panose="05000000000000000000" pitchFamily="2" charset="2"/>
              </a:rPr>
              <a:t>뷰와 달라서 </a:t>
            </a:r>
            <a:r>
              <a:rPr lang="ko-KR" altLang="en-US" dirty="0" smtClean="0">
                <a:sym typeface="Wingdings" panose="05000000000000000000" pitchFamily="2" charset="2"/>
              </a:rPr>
              <a:t>뷰를 담고 있는 공간만 확보합니다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b="1" dirty="0" smtClean="0">
                <a:sym typeface="Wingdings" panose="05000000000000000000" pitchFamily="2" charset="2"/>
              </a:rPr>
              <a:t>따라서 태그 이름으로 </a:t>
            </a:r>
            <a:r>
              <a:rPr lang="ko-KR" altLang="en-US" dirty="0" smtClean="0">
                <a:sym typeface="Wingdings" panose="05000000000000000000" pitchFamily="2" charset="2"/>
              </a:rPr>
              <a:t>프래그멘트의 이름을 사용할 수 없으며</a:t>
            </a:r>
            <a:r>
              <a:rPr lang="en-US" altLang="ko-KR" dirty="0" smtClean="0">
                <a:sym typeface="Wingdings" panose="05000000000000000000" pitchFamily="2" charset="2"/>
              </a:rPr>
              <a:t>, name </a:t>
            </a:r>
            <a:r>
              <a:rPr lang="ko-KR" altLang="en-US" dirty="0" smtClean="0">
                <a:sym typeface="Wingdings" panose="05000000000000000000" pitchFamily="2" charset="2"/>
              </a:rPr>
              <a:t>속성에 새로 만든 </a:t>
            </a:r>
            <a:r>
              <a:rPr lang="en-US" altLang="ko-KR" dirty="0" smtClean="0">
                <a:sym typeface="Wingdings" panose="05000000000000000000" pitchFamily="2" charset="2"/>
              </a:rPr>
              <a:t>MainFragment </a:t>
            </a:r>
            <a:r>
              <a:rPr lang="ko-KR" altLang="en-US" dirty="0" smtClean="0">
                <a:sym typeface="Wingdings" panose="05000000000000000000" pitchFamily="2" charset="2"/>
              </a:rPr>
              <a:t>의 이름을 설정합니다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프래그멘트의 이름을 설정할 때는 패키지 이름을 포함한 이름으로 설정하고 프래그멘트의 </a:t>
            </a:r>
            <a:r>
              <a:rPr lang="en-US" altLang="ko-KR" dirty="0" smtClean="0">
                <a:sym typeface="Wingdings" panose="05000000000000000000" pitchFamily="2" charset="2"/>
              </a:rPr>
              <a:t>id </a:t>
            </a:r>
            <a:r>
              <a:rPr lang="ko-KR" altLang="en-US" dirty="0" smtClean="0">
                <a:sym typeface="Wingdings" panose="05000000000000000000" pitchFamily="2" charset="2"/>
              </a:rPr>
              <a:t>값은 </a:t>
            </a:r>
            <a:r>
              <a:rPr lang="en-US" altLang="ko-KR" dirty="0" err="1" smtClean="0">
                <a:sym typeface="Wingdings" panose="05000000000000000000" pitchFamily="2" charset="2"/>
              </a:rPr>
              <a:t>mainfragment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로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16</a:t>
            </a:fld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453100" y="3226655"/>
            <a:ext cx="11248112" cy="28931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Consolas" panose="020B0609020204030204" pitchFamily="49" charset="0"/>
              </a:rPr>
              <a:t>&lt;?xml version="1.0" encoding="utf-8"?&gt;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&lt;RelativeLayout xmlns:android="http://schemas.android.com/</a:t>
            </a:r>
            <a:r>
              <a:rPr lang="en-US" altLang="ko-KR" sz="1400" dirty="0" err="1">
                <a:latin typeface="Consolas" panose="020B0609020204030204" pitchFamily="49" charset="0"/>
              </a:rPr>
              <a:t>apk</a:t>
            </a:r>
            <a:r>
              <a:rPr lang="en-US" altLang="ko-KR" sz="1400" dirty="0">
                <a:latin typeface="Consolas" panose="020B0609020204030204" pitchFamily="49" charset="0"/>
              </a:rPr>
              <a:t>/res/android"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</a:t>
            </a:r>
            <a:r>
              <a:rPr lang="en-US" altLang="ko-KR" sz="1400" dirty="0">
                <a:solidFill>
                  <a:srgbClr val="C00000"/>
                </a:solidFill>
                <a:latin typeface="Consolas" panose="020B0609020204030204" pitchFamily="49" charset="0"/>
              </a:rPr>
              <a:t>android:id="@+id/container"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android:layout_width="match_parent"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android:layout_height="match_parent"&gt;</a:t>
            </a: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&lt;fragment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android:id="@+</a:t>
            </a:r>
            <a:r>
              <a:rPr lang="en-US" altLang="ko-KR" sz="1400" dirty="0" smtClean="0">
                <a:latin typeface="Consolas" panose="020B0609020204030204" pitchFamily="49" charset="0"/>
              </a:rPr>
              <a:t>id/</a:t>
            </a:r>
            <a:r>
              <a:rPr lang="en-US" altLang="ko-KR" sz="1400" dirty="0" err="1" smtClean="0">
                <a:solidFill>
                  <a:srgbClr val="C00000"/>
                </a:solidFill>
                <a:latin typeface="Consolas" panose="020B0609020204030204" pitchFamily="49" charset="0"/>
              </a:rPr>
              <a:t>mainfragment</a:t>
            </a:r>
            <a:r>
              <a:rPr lang="en-US" altLang="ko-KR" sz="1400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android:name</a:t>
            </a:r>
            <a:r>
              <a:rPr lang="en-US" altLang="ko-KR" sz="1400" dirty="0" smtClean="0">
                <a:latin typeface="Consolas" panose="020B0609020204030204" pitchFamily="49" charset="0"/>
              </a:rPr>
              <a:t>="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org.joy.fragment.MainFragment</a:t>
            </a:r>
            <a:r>
              <a:rPr lang="en-US" altLang="ko-KR" sz="1400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android:layout_width="match_parent"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android:layout_height="match_parent" /&gt;</a:t>
            </a: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&lt;/RelativeLayout&gt;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7118523" y="4730467"/>
            <a:ext cx="4582689" cy="73866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latinLnBrk="0"/>
            <a:r>
              <a:rPr lang="en-US" altLang="ko-KR" sz="1400" dirty="0" smtClean="0">
                <a:latin typeface="Consolas" panose="020B0609020204030204" pitchFamily="49" charset="0"/>
                <a:sym typeface="Wingdings" panose="05000000000000000000" pitchFamily="2" charset="2"/>
              </a:rPr>
              <a:t>&lt;</a:t>
            </a:r>
            <a:r>
              <a:rPr lang="en-US" altLang="ko-KR" sz="1400" dirty="0" err="1" smtClean="0">
                <a:latin typeface="Consolas" panose="020B0609020204030204" pitchFamily="49" charset="0"/>
                <a:sym typeface="Wingdings" panose="05000000000000000000" pitchFamily="2" charset="2"/>
              </a:rPr>
              <a:t>org.joy.view.MyView</a:t>
            </a:r>
            <a:endParaRPr lang="en-US" altLang="ko-KR" sz="1400" dirty="0" smtClean="0">
              <a:latin typeface="Consolas" panose="020B0609020204030204" pitchFamily="49" charset="0"/>
              <a:sym typeface="Wingdings" panose="05000000000000000000" pitchFamily="2" charset="2"/>
            </a:endParaRPr>
          </a:p>
          <a:p>
            <a:pPr latinLnBrk="0"/>
            <a:r>
              <a:rPr lang="en-US" altLang="ko-KR" sz="1400" dirty="0">
                <a:latin typeface="Consolas" panose="020B0609020204030204" pitchFamily="49" charset="0"/>
                <a:sym typeface="Wingdings" panose="05000000000000000000" pitchFamily="2" charset="2"/>
              </a:rPr>
              <a:t> </a:t>
            </a:r>
            <a:r>
              <a:rPr lang="en-US" altLang="ko-KR" sz="1400" dirty="0" smtClean="0">
                <a:latin typeface="Consolas" panose="020B0609020204030204" pitchFamily="49" charset="0"/>
                <a:sym typeface="Wingdings" panose="05000000000000000000" pitchFamily="2" charset="2"/>
              </a:rPr>
              <a:t>   android:layout_width="match_parent"</a:t>
            </a:r>
          </a:p>
          <a:p>
            <a:pPr latinLnBrk="0"/>
            <a:r>
              <a:rPr lang="en-US" altLang="ko-KR" sz="1400" dirty="0" smtClean="0">
                <a:latin typeface="Consolas" panose="020B0609020204030204" pitchFamily="49" charset="0"/>
              </a:rPr>
              <a:t>    android:layout_height="match_parent" /&gt;</a:t>
            </a:r>
            <a:endParaRPr lang="ko-KR" altLang="en-US" sz="1400" dirty="0">
              <a:latin typeface="Consolas" panose="020B0609020204030204" pitchFamily="49" charset="0"/>
            </a:endParaRPr>
          </a:p>
        </p:txBody>
      </p:sp>
      <p:sp>
        <p:nvSpPr>
          <p:cNvPr id="15" name="왼쪽/오른쪽 화살표 14"/>
          <p:cNvSpPr/>
          <p:nvPr/>
        </p:nvSpPr>
        <p:spPr>
          <a:xfrm>
            <a:off x="6364070" y="4939098"/>
            <a:ext cx="576064" cy="194427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16" name="직사각형 15"/>
          <p:cNvSpPr/>
          <p:nvPr/>
        </p:nvSpPr>
        <p:spPr>
          <a:xfrm>
            <a:off x="9495174" y="3599464"/>
            <a:ext cx="2104199" cy="307777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algn="ctr" latinLnBrk="0"/>
            <a:r>
              <a:rPr lang="en-US" altLang="ko-KR" sz="1400" dirty="0" smtClean="0">
                <a:latin typeface="Consolas" panose="020B0609020204030204" pitchFamily="49" charset="0"/>
              </a:rPr>
              <a:t>activity_main.xml</a:t>
            </a:r>
            <a:endParaRPr lang="ko-KR" altLang="en-US" sz="1400" dirty="0">
              <a:latin typeface="Consolas" panose="020B0609020204030204" pitchFamily="49" charset="0"/>
            </a:endParaRPr>
          </a:p>
        </p:txBody>
      </p:sp>
      <p:cxnSp>
        <p:nvCxnSpPr>
          <p:cNvPr id="17" name="직선 화살표 연결선 16"/>
          <p:cNvCxnSpPr/>
          <p:nvPr/>
        </p:nvCxnSpPr>
        <p:spPr>
          <a:xfrm flipH="1">
            <a:off x="4655840" y="4522799"/>
            <a:ext cx="648072" cy="4162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5340753" y="4368910"/>
            <a:ext cx="107593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smtClean="0"/>
              <a:t>패키지 이름</a:t>
            </a:r>
            <a:endParaRPr lang="ko-KR" altLang="en-US" sz="1400" dirty="0"/>
          </a:p>
        </p:txBody>
      </p:sp>
      <p:sp>
        <p:nvSpPr>
          <p:cNvPr id="8" name="직사각형 7"/>
          <p:cNvSpPr/>
          <p:nvPr/>
        </p:nvSpPr>
        <p:spPr>
          <a:xfrm>
            <a:off x="9495173" y="3072766"/>
            <a:ext cx="2104199" cy="307777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algn="ctr" latinLnBrk="0"/>
            <a:r>
              <a:rPr lang="ko-KR" altLang="en-US" sz="1400" dirty="0" smtClean="0">
                <a:latin typeface="Consolas" panose="020B0609020204030204" pitchFamily="49" charset="0"/>
              </a:rPr>
              <a:t>태그 사용 방법</a:t>
            </a:r>
            <a:endParaRPr lang="ko-KR" altLang="en-US" sz="1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171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05-1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프래그멘트를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화면에 추가하기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실습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activity_main.xml</a:t>
            </a:r>
            <a:r>
              <a:rPr lang="en-US" altLang="ko-KR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프래그멘트를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메인 액티비티에 추가</a:t>
            </a:r>
            <a:r>
              <a:rPr lang="en-US" altLang="ko-KR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453100" y="793518"/>
            <a:ext cx="11253818" cy="5659818"/>
          </a:xfrm>
        </p:spPr>
        <p:txBody>
          <a:bodyPr>
            <a:normAutofit/>
          </a:bodyPr>
          <a:lstStyle/>
          <a:p>
            <a:r>
              <a:rPr lang="ko-KR" altLang="en-US" dirty="0" smtClean="0">
                <a:sym typeface="Wingdings" panose="05000000000000000000" pitchFamily="2" charset="2"/>
              </a:rPr>
              <a:t>이를 실행하면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액티비티 위에 </a:t>
            </a:r>
            <a:r>
              <a:rPr lang="ko-KR" altLang="en-US" dirty="0" err="1" smtClean="0">
                <a:sym typeface="Wingdings" panose="05000000000000000000" pitchFamily="2" charset="2"/>
              </a:rPr>
              <a:t>프래그멘트가</a:t>
            </a:r>
            <a:r>
              <a:rPr lang="ko-KR" altLang="en-US" dirty="0" smtClean="0">
                <a:sym typeface="Wingdings" panose="05000000000000000000" pitchFamily="2" charset="2"/>
              </a:rPr>
              <a:t> 올라가 있는 화면을 볼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>fragment_main.xml </a:t>
            </a:r>
            <a:r>
              <a:rPr lang="ko-KR" altLang="en-US" dirty="0" smtClean="0">
                <a:sym typeface="Wingdings" panose="05000000000000000000" pitchFamily="2" charset="2"/>
              </a:rPr>
              <a:t>의 레이아웃의 내용만을 사실상 보는 것입니다</a:t>
            </a:r>
            <a:r>
              <a:rPr lang="en-US" altLang="ko-KR" dirty="0" smtClean="0">
                <a:sym typeface="Wingdings" panose="05000000000000000000" pitchFamily="2" charset="2"/>
              </a:rPr>
              <a:t>. (</a:t>
            </a:r>
            <a:r>
              <a:rPr lang="ko-KR" altLang="en-US" dirty="0" smtClean="0">
                <a:sym typeface="Wingdings" panose="05000000000000000000" pitchFamily="2" charset="2"/>
              </a:rPr>
              <a:t>믿읍시다</a:t>
            </a:r>
            <a:r>
              <a:rPr lang="en-US" altLang="ko-KR" dirty="0" smtClean="0">
                <a:sym typeface="Wingdings" panose="05000000000000000000" pitchFamily="2" charset="2"/>
              </a:rPr>
              <a:t>)</a:t>
            </a:r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17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200" y="1511826"/>
            <a:ext cx="5026509" cy="263725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2818" y="3789040"/>
            <a:ext cx="5192503" cy="2730824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1362483" y="6123058"/>
            <a:ext cx="23391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fragment_main.xml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285206" y="4149080"/>
            <a:ext cx="21066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activity_main.xml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16862" y="2125752"/>
            <a:ext cx="2491956" cy="4366638"/>
          </a:xfrm>
          <a:prstGeom prst="rect">
            <a:avLst/>
          </a:prstGeom>
        </p:spPr>
      </p:pic>
      <p:cxnSp>
        <p:nvCxnSpPr>
          <p:cNvPr id="12" name="직선 화살표 연결선 11"/>
          <p:cNvCxnSpPr/>
          <p:nvPr/>
        </p:nvCxnSpPr>
        <p:spPr>
          <a:xfrm flipV="1">
            <a:off x="7752184" y="5013176"/>
            <a:ext cx="1872208" cy="93610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4871864" y="2419601"/>
            <a:ext cx="26597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smtClean="0"/>
              <a:t>자신의 화면이 없고</a:t>
            </a:r>
            <a:r>
              <a:rPr lang="en-US" altLang="ko-KR" sz="1200" dirty="0" smtClean="0"/>
              <a:t>, </a:t>
            </a:r>
            <a:r>
              <a:rPr lang="en-US" altLang="ko-KR" sz="1200" dirty="0" err="1" smtClean="0"/>
              <a:t>fragment_main</a:t>
            </a:r>
            <a:r>
              <a:rPr lang="en-US" altLang="ko-KR" sz="1200" dirty="0" smtClean="0"/>
              <a:t/>
            </a:r>
            <a:br>
              <a:rPr lang="en-US" altLang="ko-KR" sz="1200" dirty="0" smtClean="0"/>
            </a:br>
            <a:r>
              <a:rPr lang="ko-KR" altLang="en-US" sz="1200" dirty="0" smtClean="0"/>
              <a:t>화면만 가장 위에 보일 것입니다</a:t>
            </a:r>
            <a:r>
              <a:rPr lang="en-US" altLang="ko-KR" sz="1200" dirty="0" smtClean="0"/>
              <a:t>. 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334306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05-1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프래그멘트를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화면에 추가하기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실습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버튼 클릭으로 프래그멘트를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메인 액티비티에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추가 하기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453100" y="793518"/>
            <a:ext cx="11253818" cy="5659818"/>
          </a:xfrm>
        </p:spPr>
        <p:txBody>
          <a:bodyPr>
            <a:normAutofit/>
          </a:bodyPr>
          <a:lstStyle/>
          <a:p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4: </a:t>
            </a:r>
            <a:r>
              <a:rPr lang="en-US" altLang="ko-KR" dirty="0" err="1" smtClean="0">
                <a:sym typeface="Wingdings" panose="05000000000000000000" pitchFamily="2" charset="2"/>
              </a:rPr>
              <a:t>MenuFragment</a:t>
            </a:r>
            <a:r>
              <a:rPr lang="ko-KR" altLang="en-US" dirty="0" smtClean="0">
                <a:sym typeface="Wingdings" panose="05000000000000000000" pitchFamily="2" charset="2"/>
              </a:rPr>
              <a:t>라는 새 프래그멘트를 하나 더 만든 후</a:t>
            </a:r>
            <a:r>
              <a:rPr lang="en-US" altLang="ko-KR" dirty="0" smtClean="0">
                <a:sym typeface="Wingdings" panose="05000000000000000000" pitchFamily="2" charset="2"/>
              </a:rPr>
              <a:t>, MainFragment </a:t>
            </a:r>
            <a:r>
              <a:rPr lang="ko-KR" altLang="en-US" dirty="0" smtClean="0">
                <a:sym typeface="Wingdings" panose="05000000000000000000" pitchFamily="2" charset="2"/>
              </a:rPr>
              <a:t>안에 있는 버튼을 클릭했을 때 이 </a:t>
            </a:r>
            <a:r>
              <a:rPr lang="en-US" altLang="ko-KR" dirty="0" err="1" smtClean="0">
                <a:sym typeface="Wingdings" panose="05000000000000000000" pitchFamily="2" charset="2"/>
              </a:rPr>
              <a:t>MenuFragrment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화면으로 바뀌도록 하도록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이번에는 </a:t>
            </a:r>
            <a:r>
              <a:rPr lang="en-US" altLang="ko-KR" dirty="0" smtClean="0">
                <a:sym typeface="Wingdings" panose="05000000000000000000" pitchFamily="2" charset="2"/>
              </a:rPr>
              <a:t>/app/res/layout </a:t>
            </a:r>
            <a:r>
              <a:rPr lang="ko-KR" altLang="en-US" dirty="0" smtClean="0">
                <a:sym typeface="Wingdings" panose="05000000000000000000" pitchFamily="2" charset="2"/>
              </a:rPr>
              <a:t>폴더에 있는 </a:t>
            </a:r>
            <a:r>
              <a:rPr lang="en-US" altLang="ko-KR" dirty="0" smtClean="0">
                <a:sym typeface="Wingdings" panose="05000000000000000000" pitchFamily="2" charset="2"/>
              </a:rPr>
              <a:t>fragment_main.xml </a:t>
            </a:r>
            <a:r>
              <a:rPr lang="ko-KR" altLang="en-US" dirty="0" smtClean="0">
                <a:sym typeface="Wingdings" panose="05000000000000000000" pitchFamily="2" charset="2"/>
              </a:rPr>
              <a:t>파일을 복사하여 </a:t>
            </a:r>
            <a:r>
              <a:rPr lang="en-US" altLang="ko-KR" b="1" dirty="0" smtClean="0">
                <a:sym typeface="Wingdings" panose="05000000000000000000" pitchFamily="2" charset="2"/>
              </a:rPr>
              <a:t>fragment_menu.xml </a:t>
            </a:r>
            <a:r>
              <a:rPr lang="ko-KR" altLang="en-US" dirty="0" smtClean="0">
                <a:sym typeface="Wingdings" panose="05000000000000000000" pitchFamily="2" charset="2"/>
              </a:rPr>
              <a:t>파일을 만든 후</a:t>
            </a:r>
            <a:r>
              <a:rPr lang="en-US" altLang="ko-KR" dirty="0" smtClean="0">
                <a:sym typeface="Wingdings" panose="05000000000000000000" pitchFamily="2" charset="2"/>
              </a:rPr>
              <a:t>(ctrl c ctrl v), </a:t>
            </a:r>
            <a:r>
              <a:rPr lang="ko-KR" altLang="en-US" dirty="0" smtClean="0">
                <a:sym typeface="Wingdings" panose="05000000000000000000" pitchFamily="2" charset="2"/>
              </a:rPr>
              <a:t>화면에 있는 </a:t>
            </a:r>
            <a:r>
              <a:rPr lang="ko-KR" altLang="en-US" dirty="0" err="1" smtClean="0">
                <a:sym typeface="Wingdings" panose="05000000000000000000" pitchFamily="2" charset="2"/>
              </a:rPr>
              <a:t>텍스트뷰의</a:t>
            </a:r>
            <a:r>
              <a:rPr lang="ko-KR" altLang="en-US" dirty="0" smtClean="0">
                <a:sym typeface="Wingdings" panose="05000000000000000000" pitchFamily="2" charset="2"/>
              </a:rPr>
              <a:t> 글자를 </a:t>
            </a:r>
            <a:r>
              <a:rPr lang="en-US" altLang="ko-KR" b="1" dirty="0" smtClean="0">
                <a:sym typeface="Wingdings" panose="05000000000000000000" pitchFamily="2" charset="2"/>
              </a:rPr>
              <a:t>'My </a:t>
            </a:r>
            <a:r>
              <a:rPr lang="en-US" altLang="ko-KR" b="1" dirty="0" err="1" smtClean="0">
                <a:sym typeface="Wingdings" panose="05000000000000000000" pitchFamily="2" charset="2"/>
              </a:rPr>
              <a:t>MenuFragment</a:t>
            </a:r>
            <a:r>
              <a:rPr lang="en-US" altLang="ko-KR" dirty="0" smtClean="0">
                <a:sym typeface="Wingdings" panose="05000000000000000000" pitchFamily="2" charset="2"/>
              </a:rPr>
              <a:t>'</a:t>
            </a:r>
            <a:r>
              <a:rPr lang="ko-KR" altLang="en-US" dirty="0" smtClean="0">
                <a:sym typeface="Wingdings" panose="05000000000000000000" pitchFamily="2" charset="2"/>
              </a:rPr>
              <a:t>로 바꿉니다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버튼의 글자도 </a:t>
            </a:r>
            <a:r>
              <a:rPr lang="en-US" altLang="ko-KR" b="1" dirty="0" smtClean="0">
                <a:sym typeface="Wingdings" panose="05000000000000000000" pitchFamily="2" charset="2"/>
              </a:rPr>
              <a:t>'Main</a:t>
            </a:r>
            <a:r>
              <a:rPr lang="ko-KR" altLang="en-US" b="1" dirty="0" smtClean="0">
                <a:sym typeface="Wingdings" panose="05000000000000000000" pitchFamily="2" charset="2"/>
              </a:rPr>
              <a:t> 화면으로</a:t>
            </a:r>
            <a:r>
              <a:rPr lang="en-US" altLang="ko-KR" dirty="0" smtClean="0">
                <a:sym typeface="Wingdings" panose="05000000000000000000" pitchFamily="2" charset="2"/>
              </a:rPr>
              <a:t>'</a:t>
            </a:r>
            <a:r>
              <a:rPr lang="ko-KR" altLang="en-US" dirty="0" smtClean="0">
                <a:sym typeface="Wingdings" panose="05000000000000000000" pitchFamily="2" charset="2"/>
              </a:rPr>
              <a:t>로 변경합니다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레이아웃의 배경색도 주황색으로 </a:t>
            </a:r>
            <a:r>
              <a:rPr lang="en-US" altLang="ko-KR" dirty="0">
                <a:sym typeface="Wingdings" panose="05000000000000000000" pitchFamily="2" charset="2"/>
              </a:rPr>
              <a:t>background= #FFB300 </a:t>
            </a:r>
            <a:r>
              <a:rPr lang="ko-KR" altLang="en-US" dirty="0" smtClean="0">
                <a:sym typeface="Wingdings" panose="05000000000000000000" pitchFamily="2" charset="2"/>
              </a:rPr>
              <a:t>직접 입력하거나 </a:t>
            </a:r>
            <a:r>
              <a:rPr lang="en-US" altLang="ko-KR" dirty="0" err="1" smtClean="0">
                <a:sym typeface="Wingdings" panose="05000000000000000000" pitchFamily="2" charset="2"/>
              </a:rPr>
              <a:t>android:background</a:t>
            </a:r>
            <a:r>
              <a:rPr lang="en-US" altLang="ko-KR" dirty="0">
                <a:sym typeface="Wingdings" panose="05000000000000000000" pitchFamily="2" charset="2"/>
              </a:rPr>
              <a:t>="@</a:t>
            </a:r>
            <a:r>
              <a:rPr lang="en-US" altLang="ko-KR" dirty="0" err="1">
                <a:sym typeface="Wingdings" panose="05000000000000000000" pitchFamily="2" charset="2"/>
              </a:rPr>
              <a:t>android:color</a:t>
            </a:r>
            <a:r>
              <a:rPr lang="en-US" altLang="ko-KR" dirty="0">
                <a:sym typeface="Wingdings" panose="05000000000000000000" pitchFamily="2" charset="2"/>
              </a:rPr>
              <a:t>/</a:t>
            </a:r>
            <a:r>
              <a:rPr lang="en-US" altLang="ko-KR" dirty="0" err="1">
                <a:sym typeface="Wingdings" panose="05000000000000000000" pitchFamily="2" charset="2"/>
              </a:rPr>
              <a:t>holo_orange_light</a:t>
            </a:r>
            <a:r>
              <a:rPr lang="en-US" altLang="ko-KR" dirty="0">
                <a:sym typeface="Wingdings" panose="05000000000000000000" pitchFamily="2" charset="2"/>
              </a:rPr>
              <a:t>"</a:t>
            </a:r>
            <a:r>
              <a:rPr lang="ko-KR" altLang="en-US" dirty="0" smtClean="0">
                <a:sym typeface="Wingdings" panose="05000000000000000000" pitchFamily="2" charset="2"/>
              </a:rPr>
              <a:t>주황색</a:t>
            </a:r>
            <a:r>
              <a:rPr lang="en-US" altLang="ko-KR" dirty="0" smtClean="0">
                <a:sym typeface="Wingdings" panose="05000000000000000000" pitchFamily="2" charset="2"/>
              </a:rPr>
              <a:t>()</a:t>
            </a:r>
            <a:r>
              <a:rPr lang="ko-KR" altLang="en-US" dirty="0" smtClean="0">
                <a:sym typeface="Wingdings" panose="05000000000000000000" pitchFamily="2" charset="2"/>
              </a:rPr>
              <a:t>으로 설정합니다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18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6677" y="3068959"/>
            <a:ext cx="1924535" cy="3372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07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05-1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프래그멘트를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화면에 추가하기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실습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버튼 클릭으로 프래그멘트를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메인 액티비티에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추가 하기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453100" y="793518"/>
            <a:ext cx="11253818" cy="56598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b="1" dirty="0" smtClean="0">
                <a:sym typeface="Wingdings" panose="05000000000000000000" pitchFamily="2" charset="2"/>
              </a:rPr>
              <a:t>Step 5: </a:t>
            </a:r>
            <a:r>
              <a:rPr lang="ko-KR" altLang="en-US" dirty="0" smtClean="0">
                <a:sym typeface="Wingdings" panose="05000000000000000000" pitchFamily="2" charset="2"/>
              </a:rPr>
              <a:t>이제 </a:t>
            </a:r>
            <a:r>
              <a:rPr lang="en-US" altLang="ko-KR" dirty="0" smtClean="0">
                <a:sym typeface="Wingdings" panose="05000000000000000000" pitchFamily="2" charset="2"/>
              </a:rPr>
              <a:t>MainFragment.java</a:t>
            </a:r>
            <a:r>
              <a:rPr lang="ko-KR" altLang="en-US" dirty="0" smtClean="0">
                <a:sym typeface="Wingdings" panose="05000000000000000000" pitchFamily="2" charset="2"/>
              </a:rPr>
              <a:t>를 복사하여 </a:t>
            </a:r>
            <a:r>
              <a:rPr lang="en-US" altLang="ko-KR" b="1" dirty="0" smtClean="0">
                <a:sym typeface="Wingdings" panose="05000000000000000000" pitchFamily="2" charset="2"/>
              </a:rPr>
              <a:t>MenuFragment.java </a:t>
            </a:r>
            <a:r>
              <a:rPr lang="ko-KR" altLang="en-US" dirty="0" smtClean="0">
                <a:sym typeface="Wingdings" panose="05000000000000000000" pitchFamily="2" charset="2"/>
              </a:rPr>
              <a:t>파일로 만든 후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다음과 같이 수정합니다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marL="0" indent="0">
              <a:buNone/>
            </a:pPr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이제 </a:t>
            </a:r>
            <a:r>
              <a:rPr lang="en-US" altLang="ko-KR" dirty="0" smtClean="0">
                <a:sym typeface="Wingdings" panose="05000000000000000000" pitchFamily="2" charset="2"/>
              </a:rPr>
              <a:t>MainFragment </a:t>
            </a:r>
            <a:r>
              <a:rPr lang="ko-KR" altLang="en-US" dirty="0" smtClean="0">
                <a:sym typeface="Wingdings" panose="05000000000000000000" pitchFamily="2" charset="2"/>
              </a:rPr>
              <a:t>안에 있는 버튼을 클릭했을 때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en-US" altLang="ko-KR" dirty="0" err="1" smtClean="0">
                <a:sym typeface="Wingdings" panose="05000000000000000000" pitchFamily="2" charset="2"/>
              </a:rPr>
              <a:t>MenuFragment</a:t>
            </a:r>
            <a:r>
              <a:rPr lang="ko-KR" altLang="en-US" dirty="0" smtClean="0">
                <a:sym typeface="Wingdings" panose="05000000000000000000" pitchFamily="2" charset="2"/>
              </a:rPr>
              <a:t>로 전환하는 코드를 작성해야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버튼 이벤트에 반응하는 객체를 만들어 등록을 해야 합니다</a:t>
            </a:r>
            <a:r>
              <a:rPr lang="en-US" altLang="ko-KR" dirty="0" smtClean="0">
                <a:sym typeface="Wingdings" panose="05000000000000000000" pitchFamily="2" charset="2"/>
              </a:rPr>
              <a:t>. (</a:t>
            </a:r>
            <a:r>
              <a:rPr lang="ko-KR" altLang="en-US" dirty="0" smtClean="0">
                <a:sym typeface="Wingdings" panose="05000000000000000000" pitchFamily="2" charset="2"/>
              </a:rPr>
              <a:t>늘 해오던 대로 말입니다</a:t>
            </a:r>
            <a:r>
              <a:rPr lang="en-US" altLang="ko-KR" dirty="0" smtClean="0">
                <a:sym typeface="Wingdings" panose="05000000000000000000" pitchFamily="2" charset="2"/>
              </a:rPr>
              <a:t>)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그러므로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다음과 같이 </a:t>
            </a:r>
            <a:r>
              <a:rPr lang="en-US" altLang="ko-KR" dirty="0" smtClean="0">
                <a:sym typeface="Wingdings" panose="05000000000000000000" pitchFamily="2" charset="2"/>
              </a:rPr>
              <a:t>MainFragement.java</a:t>
            </a:r>
            <a:r>
              <a:rPr lang="ko-KR" altLang="en-US" dirty="0" smtClean="0">
                <a:sym typeface="Wingdings" panose="05000000000000000000" pitchFamily="2" charset="2"/>
              </a:rPr>
              <a:t>파일에서 </a:t>
            </a:r>
            <a:r>
              <a:rPr lang="en-US" altLang="ko-KR" dirty="0" smtClean="0">
                <a:sym typeface="Wingdings" panose="05000000000000000000" pitchFamily="2" charset="2"/>
              </a:rPr>
              <a:t>onCreateView() </a:t>
            </a:r>
            <a:r>
              <a:rPr lang="ko-KR" altLang="en-US" dirty="0" smtClean="0">
                <a:sym typeface="Wingdings" panose="05000000000000000000" pitchFamily="2" charset="2"/>
              </a:rPr>
              <a:t>코드를 수정</a:t>
            </a:r>
            <a:r>
              <a:rPr lang="en-US" altLang="ko-KR" dirty="0" smtClean="0">
                <a:sym typeface="Wingdings" panose="05000000000000000000" pitchFamily="2" charset="2"/>
              </a:rPr>
              <a:t>/</a:t>
            </a:r>
            <a:r>
              <a:rPr lang="ko-KR" altLang="en-US" dirty="0" smtClean="0">
                <a:sym typeface="Wingdings" panose="05000000000000000000" pitchFamily="2" charset="2"/>
              </a:rPr>
              <a:t>추가 해야합니다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19</a:t>
            </a:fld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543952" y="1268760"/>
            <a:ext cx="11248112" cy="16004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Consolas" panose="020B0609020204030204" pitchFamily="49" charset="0"/>
              </a:rPr>
              <a:t>public class 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MenuFragment</a:t>
            </a:r>
            <a:r>
              <a:rPr lang="en-US" altLang="ko-KR" sz="1400" dirty="0" smtClean="0"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latin typeface="Consolas" panose="020B0609020204030204" pitchFamily="49" charset="0"/>
              </a:rPr>
              <a:t>extends Fragment {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@Override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public View onCreateView(</a:t>
            </a:r>
            <a:r>
              <a:rPr lang="en-US" altLang="ko-KR" sz="1400" dirty="0" err="1">
                <a:latin typeface="Consolas" panose="020B0609020204030204" pitchFamily="49" charset="0"/>
              </a:rPr>
              <a:t>LayoutInflater</a:t>
            </a:r>
            <a:r>
              <a:rPr lang="en-US" altLang="ko-KR" sz="1400" dirty="0">
                <a:latin typeface="Consolas" panose="020B0609020204030204" pitchFamily="49" charset="0"/>
              </a:rPr>
              <a:t> </a:t>
            </a:r>
            <a:r>
              <a:rPr lang="en-US" altLang="ko-KR" sz="1400" dirty="0" err="1">
                <a:latin typeface="Consolas" panose="020B0609020204030204" pitchFamily="49" charset="0"/>
              </a:rPr>
              <a:t>inflater</a:t>
            </a:r>
            <a:r>
              <a:rPr lang="en-US" altLang="ko-KR" sz="1400" dirty="0">
                <a:latin typeface="Consolas" panose="020B0609020204030204" pitchFamily="49" charset="0"/>
              </a:rPr>
              <a:t>, </a:t>
            </a:r>
            <a:r>
              <a:rPr lang="en-US" altLang="ko-KR" sz="1400" dirty="0" smtClean="0">
                <a:latin typeface="Consolas" panose="020B0609020204030204" pitchFamily="49" charset="0"/>
              </a:rPr>
              <a:t>ViewGroup </a:t>
            </a:r>
            <a:r>
              <a:rPr lang="en-US" altLang="ko-KR" sz="1400" dirty="0">
                <a:latin typeface="Consolas" panose="020B0609020204030204" pitchFamily="49" charset="0"/>
              </a:rPr>
              <a:t>container, </a:t>
            </a:r>
            <a:r>
              <a:rPr lang="en-US" altLang="ko-KR" sz="1400" dirty="0" smtClean="0">
                <a:latin typeface="Consolas" panose="020B0609020204030204" pitchFamily="49" charset="0"/>
              </a:rPr>
              <a:t>Bundle </a:t>
            </a:r>
            <a:r>
              <a:rPr lang="en-US" altLang="ko-KR" sz="1400" dirty="0">
                <a:latin typeface="Consolas" panose="020B0609020204030204" pitchFamily="49" charset="0"/>
              </a:rPr>
              <a:t>savedInstanceState) {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endParaRPr lang="en-US" altLang="ko-KR" sz="1400" dirty="0" smtClean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</a:t>
            </a:r>
            <a:r>
              <a:rPr lang="en-US" altLang="ko-KR" sz="1400" dirty="0" smtClean="0">
                <a:latin typeface="Consolas" panose="020B0609020204030204" pitchFamily="49" charset="0"/>
              </a:rPr>
              <a:t>       return 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inflater.inflate</a:t>
            </a:r>
            <a:r>
              <a:rPr lang="en-US" altLang="ko-KR" sz="1400" dirty="0" smtClean="0">
                <a:latin typeface="Consolas" panose="020B0609020204030204" pitchFamily="49" charset="0"/>
              </a:rPr>
              <a:t>(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R.layout.</a:t>
            </a:r>
            <a:r>
              <a:rPr lang="en-US" altLang="ko-KR" sz="1400" b="1" dirty="0" err="1" smtClean="0">
                <a:solidFill>
                  <a:srgbClr val="C00000"/>
                </a:solidFill>
                <a:latin typeface="Consolas" panose="020B0609020204030204" pitchFamily="49" charset="0"/>
              </a:rPr>
              <a:t>fragment_menu</a:t>
            </a:r>
            <a:r>
              <a:rPr lang="en-US" altLang="ko-KR" sz="1400" dirty="0" smtClean="0">
                <a:latin typeface="Consolas" panose="020B0609020204030204" pitchFamily="49" charset="0"/>
              </a:rPr>
              <a:t>, </a:t>
            </a:r>
            <a:r>
              <a:rPr lang="en-US" altLang="ko-KR" sz="1400" dirty="0">
                <a:latin typeface="Consolas" panose="020B0609020204030204" pitchFamily="49" charset="0"/>
              </a:rPr>
              <a:t>container, false);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}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}</a:t>
            </a:r>
            <a:endParaRPr lang="en-US" altLang="ko-KR" sz="1400" dirty="0">
              <a:latin typeface="Consolas" panose="020B0609020204030204" pitchFamily="49" charset="0"/>
            </a:endParaRPr>
          </a:p>
        </p:txBody>
      </p:sp>
      <p:sp>
        <p:nvSpPr>
          <p:cNvPr id="7" name="위쪽 화살표 6"/>
          <p:cNvSpPr/>
          <p:nvPr/>
        </p:nvSpPr>
        <p:spPr>
          <a:xfrm>
            <a:off x="6168008" y="2924944"/>
            <a:ext cx="360040" cy="28803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3431704" y="3392418"/>
            <a:ext cx="2994731" cy="369332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altLang="ko-KR" b="1" smtClean="0">
                <a:sym typeface="Wingdings" panose="05000000000000000000" pitchFamily="2" charset="2"/>
              </a:rPr>
              <a:t>MenuFragment.java </a:t>
            </a:r>
            <a:r>
              <a:rPr lang="ko-KR" altLang="en-US" b="1" dirty="0" smtClean="0">
                <a:sym typeface="Wingdings" panose="05000000000000000000" pitchFamily="2" charset="2"/>
              </a:rPr>
              <a:t>코딩</a:t>
            </a:r>
            <a:r>
              <a:rPr lang="en-US" altLang="ko-KR" b="1" dirty="0" smtClean="0">
                <a:sym typeface="Wingdings" panose="05000000000000000000" pitchFamily="2" charset="2"/>
              </a:rPr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99089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05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프래그멘트 이해하기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57150" indent="0">
              <a:buNone/>
            </a:pPr>
            <a:r>
              <a:rPr lang="en-US" altLang="ko-KR" dirty="0" smtClean="0">
                <a:sym typeface="Wingdings" panose="05000000000000000000" pitchFamily="2" charset="2"/>
              </a:rPr>
              <a:t>Fragment </a:t>
            </a:r>
            <a:r>
              <a:rPr lang="ko-KR" altLang="en-US" dirty="0" smtClean="0">
                <a:sym typeface="Wingdings" panose="05000000000000000000" pitchFamily="2" charset="2"/>
              </a:rPr>
              <a:t>란 무엇인가</a:t>
            </a:r>
            <a:r>
              <a:rPr lang="en-US" altLang="ko-KR" dirty="0" smtClean="0">
                <a:sym typeface="Wingdings" panose="05000000000000000000" pitchFamily="2" charset="2"/>
              </a:rPr>
              <a:t>?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프래그멘트 이해하기 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프래그멘트는 왜 필요한가</a:t>
            </a:r>
            <a:r>
              <a:rPr lang="en-US" altLang="ko-KR" dirty="0" smtClean="0">
                <a:sym typeface="Wingdings" panose="05000000000000000000" pitchFamily="2" charset="2"/>
              </a:rPr>
              <a:t>?</a:t>
            </a:r>
          </a:p>
          <a:p>
            <a:r>
              <a:rPr lang="ko-KR" altLang="en-US" dirty="0" err="1" smtClean="0">
                <a:sym typeface="Wingdings" panose="05000000000000000000" pitchFamily="2" charset="2"/>
              </a:rPr>
              <a:t>프래그멘트와</a:t>
            </a:r>
            <a:r>
              <a:rPr lang="ko-KR" altLang="en-US" dirty="0" smtClean="0">
                <a:sym typeface="Wingdings" panose="05000000000000000000" pitchFamily="2" charset="2"/>
              </a:rPr>
              <a:t> 액티비티 생명 주기 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ko-KR" altLang="en-US" dirty="0" err="1" smtClean="0">
                <a:sym typeface="Wingdings" panose="05000000000000000000" pitchFamily="2" charset="2"/>
              </a:rPr>
              <a:t>프래그멘트와</a:t>
            </a:r>
            <a:r>
              <a:rPr lang="ko-KR" altLang="en-US" dirty="0" smtClean="0">
                <a:sym typeface="Wingdings" panose="05000000000000000000" pitchFamily="2" charset="2"/>
              </a:rPr>
              <a:t> 액티비티 차이점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 err="1" smtClean="0">
                <a:sym typeface="Wingdings" panose="05000000000000000000" pitchFamily="2" charset="2"/>
              </a:rPr>
              <a:t>프래그멘트로</a:t>
            </a:r>
            <a:r>
              <a:rPr lang="ko-KR" altLang="en-US" dirty="0" smtClean="0">
                <a:sym typeface="Wingdings" panose="05000000000000000000" pitchFamily="2" charset="2"/>
              </a:rPr>
              <a:t> 화면 만들기 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ko-KR" dirty="0">
                <a:sym typeface="Wingdings" panose="05000000000000000000" pitchFamily="2" charset="2"/>
              </a:rPr>
              <a:t/>
            </a:r>
            <a:br>
              <a:rPr lang="en-US" altLang="ko-KR" dirty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7040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05-1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프래그멘트를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화면에 추가하기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실습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버튼 클릭으로 프래그멘트를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메인 액티비티에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추가 하기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453100" y="793518"/>
            <a:ext cx="11253818" cy="56598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6: </a:t>
            </a:r>
            <a:r>
              <a:rPr lang="ko-KR" altLang="en-US" dirty="0" smtClean="0">
                <a:sym typeface="Wingdings" panose="05000000000000000000" pitchFamily="2" charset="2"/>
              </a:rPr>
              <a:t>빨간색으로 표시되는 </a:t>
            </a:r>
            <a:r>
              <a:rPr lang="en-US" altLang="ko-KR" dirty="0" smtClean="0">
                <a:sym typeface="Wingdings" panose="05000000000000000000" pitchFamily="2" charset="2"/>
              </a:rPr>
              <a:t>getActivity()</a:t>
            </a:r>
            <a:r>
              <a:rPr lang="ko-KR" altLang="en-US" dirty="0" smtClean="0">
                <a:sym typeface="Wingdings" panose="05000000000000000000" pitchFamily="2" charset="2"/>
              </a:rPr>
              <a:t>와</a:t>
            </a:r>
            <a:r>
              <a:rPr lang="en-US" altLang="ko-KR" dirty="0" smtClean="0">
                <a:sym typeface="Wingdings" panose="05000000000000000000" pitchFamily="2" charset="2"/>
              </a:rPr>
              <a:t>  </a:t>
            </a:r>
            <a:r>
              <a:rPr lang="en-US" altLang="ko-KR" dirty="0" err="1" smtClean="0">
                <a:sym typeface="Wingdings" panose="05000000000000000000" pitchFamily="2" charset="2"/>
              </a:rPr>
              <a:t>onFragmentChanged</a:t>
            </a:r>
            <a:r>
              <a:rPr lang="en-US" altLang="ko-KR" dirty="0" smtClean="0">
                <a:sym typeface="Wingdings" panose="05000000000000000000" pitchFamily="2" charset="2"/>
              </a:rPr>
              <a:t>()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메소드는</a:t>
            </a:r>
            <a:r>
              <a:rPr lang="ko-KR" altLang="en-US" dirty="0" smtClean="0">
                <a:sym typeface="Wingdings" panose="05000000000000000000" pitchFamily="2" charset="2"/>
              </a:rPr>
              <a:t> 곧 추가로 작성할 것입니다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최상위 레이아웃</a:t>
            </a:r>
            <a:r>
              <a:rPr lang="en-US" altLang="ko-KR" dirty="0" smtClean="0">
                <a:sym typeface="Wingdings" panose="05000000000000000000" pitchFamily="2" charset="2"/>
              </a:rPr>
              <a:t>(</a:t>
            </a:r>
            <a:r>
              <a:rPr lang="en-US" altLang="ko-KR" dirty="0">
                <a:sym typeface="Wingdings" panose="05000000000000000000" pitchFamily="2" charset="2"/>
              </a:rPr>
              <a:t>v</a:t>
            </a:r>
            <a:r>
              <a:rPr lang="en-US" altLang="ko-KR" dirty="0" smtClean="0">
                <a:sym typeface="Wingdings" panose="05000000000000000000" pitchFamily="2" charset="2"/>
              </a:rPr>
              <a:t>iew)</a:t>
            </a:r>
            <a:r>
              <a:rPr lang="ko-KR" altLang="en-US" dirty="0" smtClean="0">
                <a:sym typeface="Wingdings" panose="05000000000000000000" pitchFamily="2" charset="2"/>
              </a:rPr>
              <a:t>은 </a:t>
            </a:r>
            <a:r>
              <a:rPr lang="en-US" altLang="ko-KR" dirty="0" smtClean="0">
                <a:sym typeface="Wingdings" panose="05000000000000000000" pitchFamily="2" charset="2"/>
              </a:rPr>
              <a:t>MainFragment</a:t>
            </a:r>
            <a:r>
              <a:rPr lang="ko-KR" altLang="en-US" dirty="0" smtClean="0">
                <a:sym typeface="Wingdings" panose="05000000000000000000" pitchFamily="2" charset="2"/>
              </a:rPr>
              <a:t> 안에 있는 것이고</a:t>
            </a:r>
            <a:r>
              <a:rPr lang="en-US" altLang="ko-KR" dirty="0" smtClean="0">
                <a:sym typeface="Wingdings" panose="05000000000000000000" pitchFamily="2" charset="2"/>
              </a:rPr>
              <a:t>, MainFragment</a:t>
            </a:r>
            <a:r>
              <a:rPr lang="ko-KR" altLang="en-US" dirty="0" smtClean="0">
                <a:sym typeface="Wingdings" panose="05000000000000000000" pitchFamily="2" charset="2"/>
              </a:rPr>
              <a:t>는 이 레이아웃을 보여주기 위한 틀이라고 생각할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이렇게 해서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뷰에 있는 버튼을 찾아내어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버튼 </a:t>
            </a:r>
            <a:r>
              <a:rPr lang="ko-KR" altLang="en-US" dirty="0" err="1" smtClean="0">
                <a:sym typeface="Wingdings" panose="05000000000000000000" pitchFamily="2" charset="2"/>
              </a:rPr>
              <a:t>리스너를</a:t>
            </a:r>
            <a:r>
              <a:rPr lang="ko-KR" altLang="en-US" dirty="0" smtClean="0">
                <a:sym typeface="Wingdings" panose="05000000000000000000" pitchFamily="2" charset="2"/>
              </a:rPr>
              <a:t> 등록합니다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marL="0" indent="0">
              <a:buNone/>
            </a:pP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20</a:t>
            </a:fld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453100" y="2708373"/>
            <a:ext cx="11248112" cy="35394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Consolas" panose="020B0609020204030204" pitchFamily="49" charset="0"/>
              </a:rPr>
              <a:t>public class MainFragment extends Fragment </a:t>
            </a:r>
            <a:r>
              <a:rPr lang="en-US" altLang="ko-KR" sz="1400" dirty="0" smtClean="0"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public </a:t>
            </a:r>
            <a:r>
              <a:rPr lang="en-US" altLang="ko-KR" sz="1400" dirty="0">
                <a:latin typeface="Consolas" panose="020B0609020204030204" pitchFamily="49" charset="0"/>
              </a:rPr>
              <a:t>View </a:t>
            </a:r>
            <a:r>
              <a:rPr lang="en-US" altLang="ko-KR" sz="1400" dirty="0" err="1">
                <a:latin typeface="Consolas" panose="020B0609020204030204" pitchFamily="49" charset="0"/>
              </a:rPr>
              <a:t>onCreateView</a:t>
            </a:r>
            <a:r>
              <a:rPr lang="en-US" altLang="ko-KR" sz="1400" dirty="0">
                <a:latin typeface="Consolas" panose="020B0609020204030204" pitchFamily="49" charset="0"/>
              </a:rPr>
              <a:t>(</a:t>
            </a:r>
            <a:r>
              <a:rPr lang="en-US" altLang="ko-KR" sz="1400" dirty="0" err="1">
                <a:latin typeface="Consolas" panose="020B0609020204030204" pitchFamily="49" charset="0"/>
              </a:rPr>
              <a:t>LayoutInflater</a:t>
            </a:r>
            <a:r>
              <a:rPr lang="en-US" altLang="ko-KR" sz="1400" dirty="0">
                <a:latin typeface="Consolas" panose="020B0609020204030204" pitchFamily="49" charset="0"/>
              </a:rPr>
              <a:t> </a:t>
            </a:r>
            <a:r>
              <a:rPr lang="en-US" altLang="ko-KR" sz="1400" dirty="0" err="1">
                <a:latin typeface="Consolas" panose="020B0609020204030204" pitchFamily="49" charset="0"/>
              </a:rPr>
              <a:t>inflater</a:t>
            </a:r>
            <a:r>
              <a:rPr lang="en-US" altLang="ko-KR" sz="1400" dirty="0">
                <a:latin typeface="Consolas" panose="020B0609020204030204" pitchFamily="49" charset="0"/>
              </a:rPr>
              <a:t>, @</a:t>
            </a:r>
            <a:r>
              <a:rPr lang="en-US" altLang="ko-KR" sz="1400" dirty="0" err="1">
                <a:latin typeface="Consolas" panose="020B0609020204030204" pitchFamily="49" charset="0"/>
              </a:rPr>
              <a:t>Nullable</a:t>
            </a:r>
            <a:r>
              <a:rPr lang="en-US" altLang="ko-KR" sz="1400" dirty="0">
                <a:latin typeface="Consolas" panose="020B0609020204030204" pitchFamily="49" charset="0"/>
              </a:rPr>
              <a:t> ViewGroup container, </a:t>
            </a:r>
            <a:endParaRPr lang="en-US" altLang="ko-KR" sz="1400" dirty="0" smtClean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</a:t>
            </a:r>
            <a:r>
              <a:rPr lang="en-US" altLang="ko-KR" sz="1400" dirty="0" smtClean="0">
                <a:latin typeface="Consolas" panose="020B0609020204030204" pitchFamily="49" charset="0"/>
              </a:rPr>
              <a:t>                            @</a:t>
            </a:r>
            <a:r>
              <a:rPr lang="en-US" altLang="ko-KR" sz="1400" dirty="0" err="1">
                <a:latin typeface="Consolas" panose="020B0609020204030204" pitchFamily="49" charset="0"/>
              </a:rPr>
              <a:t>Nullable</a:t>
            </a:r>
            <a:r>
              <a:rPr lang="en-US" altLang="ko-KR" sz="1400" dirty="0">
                <a:latin typeface="Consolas" panose="020B0609020204030204" pitchFamily="49" charset="0"/>
              </a:rPr>
              <a:t> Bundle savedInstanceState) {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ViewGroup </a:t>
            </a:r>
            <a:r>
              <a:rPr lang="en-US" altLang="ko-KR" sz="1400" dirty="0" err="1">
                <a:latin typeface="Consolas" panose="020B0609020204030204" pitchFamily="49" charset="0"/>
              </a:rPr>
              <a:t>rootView</a:t>
            </a:r>
            <a:r>
              <a:rPr lang="en-US" altLang="ko-KR" sz="1400" dirty="0">
                <a:latin typeface="Consolas" panose="020B0609020204030204" pitchFamily="49" charset="0"/>
              </a:rPr>
              <a:t> = (ViewGroup) </a:t>
            </a:r>
            <a:r>
              <a:rPr lang="en-US" altLang="ko-KR" sz="1400" dirty="0" err="1">
                <a:latin typeface="Consolas" panose="020B0609020204030204" pitchFamily="49" charset="0"/>
              </a:rPr>
              <a:t>inflater.inflate</a:t>
            </a:r>
            <a:r>
              <a:rPr lang="en-US" altLang="ko-KR" sz="1400" dirty="0">
                <a:latin typeface="Consolas" panose="020B0609020204030204" pitchFamily="49" charset="0"/>
              </a:rPr>
              <a:t>(</a:t>
            </a:r>
            <a:r>
              <a:rPr lang="en-US" altLang="ko-KR" sz="1400" dirty="0" err="1">
                <a:latin typeface="Consolas" panose="020B0609020204030204" pitchFamily="49" charset="0"/>
              </a:rPr>
              <a:t>R.layout.</a:t>
            </a:r>
            <a:r>
              <a:rPr lang="en-US" altLang="ko-KR" sz="1400" dirty="0" err="1">
                <a:solidFill>
                  <a:srgbClr val="C00000"/>
                </a:solidFill>
                <a:latin typeface="Consolas" panose="020B0609020204030204" pitchFamily="49" charset="0"/>
              </a:rPr>
              <a:t>fragment_main</a:t>
            </a:r>
            <a:r>
              <a:rPr lang="en-US" altLang="ko-KR" sz="1400" dirty="0">
                <a:latin typeface="Consolas" panose="020B0609020204030204" pitchFamily="49" charset="0"/>
              </a:rPr>
              <a:t>, container, false</a:t>
            </a:r>
            <a:r>
              <a:rPr lang="en-US" altLang="ko-KR" sz="1400" dirty="0" smtClean="0">
                <a:latin typeface="Consolas" panose="020B0609020204030204" pitchFamily="49" charset="0"/>
              </a:rPr>
              <a:t>);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endParaRPr lang="en-US" altLang="ko-KR" sz="1400" dirty="0" smtClean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</a:t>
            </a:r>
            <a:r>
              <a:rPr lang="en-US" altLang="ko-KR" sz="1400" dirty="0" smtClean="0">
                <a:latin typeface="Consolas" panose="020B0609020204030204" pitchFamily="49" charset="0"/>
              </a:rPr>
              <a:t>       Button </a:t>
            </a:r>
            <a:r>
              <a:rPr lang="en-US" altLang="ko-KR" sz="1400" dirty="0" err="1">
                <a:latin typeface="Consolas" panose="020B0609020204030204" pitchFamily="49" charset="0"/>
              </a:rPr>
              <a:t>button</a:t>
            </a:r>
            <a:r>
              <a:rPr lang="en-US" altLang="ko-KR" sz="1400" dirty="0">
                <a:latin typeface="Consolas" panose="020B0609020204030204" pitchFamily="49" charset="0"/>
              </a:rPr>
              <a:t> = </a:t>
            </a:r>
            <a:r>
              <a:rPr lang="en-US" altLang="ko-KR" sz="1400" dirty="0" err="1">
                <a:latin typeface="Consolas" panose="020B0609020204030204" pitchFamily="49" charset="0"/>
              </a:rPr>
              <a:t>rootView.findViewById</a:t>
            </a:r>
            <a:r>
              <a:rPr lang="en-US" altLang="ko-KR" sz="1400" dirty="0">
                <a:latin typeface="Consolas" panose="020B0609020204030204" pitchFamily="49" charset="0"/>
              </a:rPr>
              <a:t>(</a:t>
            </a:r>
            <a:r>
              <a:rPr lang="en-US" altLang="ko-KR" sz="1400" dirty="0" err="1">
                <a:latin typeface="Consolas" panose="020B0609020204030204" pitchFamily="49" charset="0"/>
              </a:rPr>
              <a:t>R.id.button</a:t>
            </a:r>
            <a:r>
              <a:rPr lang="en-US" altLang="ko-KR" sz="14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button.setOnClickListener</a:t>
            </a:r>
            <a:r>
              <a:rPr lang="en-US" altLang="ko-KR" sz="1400" dirty="0">
                <a:latin typeface="Consolas" panose="020B0609020204030204" pitchFamily="49" charset="0"/>
              </a:rPr>
              <a:t>(new View.OnClickListener() {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@Override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public void onClick(View v) {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    MainActivity activity = (MainActivity) getActivity();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    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activity.onFragmentChanged</a:t>
            </a:r>
            <a:r>
              <a:rPr lang="en-US" altLang="ko-KR" sz="1400" dirty="0" smtClean="0">
                <a:latin typeface="Consolas" panose="020B0609020204030204" pitchFamily="49" charset="0"/>
              </a:rPr>
              <a:t>(0);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}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smtClean="0">
                <a:latin typeface="Consolas" panose="020B0609020204030204" pitchFamily="49" charset="0"/>
              </a:rPr>
              <a:t>});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return </a:t>
            </a:r>
            <a:r>
              <a:rPr lang="en-US" altLang="ko-KR" sz="1400" dirty="0" err="1">
                <a:latin typeface="Consolas" panose="020B0609020204030204" pitchFamily="49" charset="0"/>
              </a:rPr>
              <a:t>rootView</a:t>
            </a:r>
            <a:r>
              <a:rPr lang="en-US" altLang="ko-KR" sz="1400" dirty="0"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</a:t>
            </a:r>
            <a:r>
              <a:rPr lang="en-US" altLang="ko-KR" sz="1400" dirty="0" smtClean="0">
                <a:latin typeface="Consolas" panose="020B0609020204030204" pitchFamily="49" charset="0"/>
              </a:rPr>
              <a:t>}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453100" y="2348880"/>
            <a:ext cx="2935419" cy="369332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altLang="ko-KR" dirty="0"/>
              <a:t>MainFragment.java  </a:t>
            </a:r>
            <a:r>
              <a:rPr lang="ko-KR" altLang="en-US" dirty="0"/>
              <a:t>코딩</a:t>
            </a:r>
          </a:p>
        </p:txBody>
      </p:sp>
      <p:cxnSp>
        <p:nvCxnSpPr>
          <p:cNvPr id="12" name="직선 화살표 연결선 11"/>
          <p:cNvCxnSpPr/>
          <p:nvPr/>
        </p:nvCxnSpPr>
        <p:spPr>
          <a:xfrm flipH="1" flipV="1">
            <a:off x="4856060" y="5228078"/>
            <a:ext cx="288032" cy="5760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5000076" y="5890949"/>
            <a:ext cx="4919937" cy="369332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altLang="ko-KR" dirty="0" smtClean="0"/>
              <a:t>This is </a:t>
            </a:r>
            <a:r>
              <a:rPr lang="en-US" altLang="ko-KR" b="1" dirty="0" smtClean="0"/>
              <a:t>yet </a:t>
            </a:r>
            <a:r>
              <a:rPr lang="en-US" altLang="ko-KR" dirty="0" smtClean="0"/>
              <a:t>to be coded in MainActivity.java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53825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05-1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프래그멘트를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화면에 추가하기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실습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버튼 클릭으로 프래그멘트를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메인 액티비티에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추가 하기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453100" y="793518"/>
            <a:ext cx="11253818" cy="5659818"/>
          </a:xfrm>
        </p:spPr>
        <p:txBody>
          <a:bodyPr>
            <a:normAutofit/>
          </a:bodyPr>
          <a:lstStyle/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en-US" altLang="ko-KR" dirty="0">
                <a:sym typeface="Wingdings" panose="05000000000000000000" pitchFamily="2" charset="2"/>
              </a:rPr>
              <a:t>onClick () </a:t>
            </a:r>
            <a:r>
              <a:rPr lang="ko-KR" altLang="en-US" dirty="0">
                <a:sym typeface="Wingdings" panose="05000000000000000000" pitchFamily="2" charset="2"/>
              </a:rPr>
              <a:t>메소드 안에서 </a:t>
            </a:r>
            <a:r>
              <a:rPr lang="en-US" altLang="ko-KR" dirty="0">
                <a:sym typeface="Wingdings" panose="05000000000000000000" pitchFamily="2" charset="2"/>
              </a:rPr>
              <a:t>MainActivity</a:t>
            </a:r>
            <a:r>
              <a:rPr lang="ko-KR" altLang="en-US" dirty="0">
                <a:sym typeface="Wingdings" panose="05000000000000000000" pitchFamily="2" charset="2"/>
              </a:rPr>
              <a:t>객체를 참조한 후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en-US" altLang="ko-KR" dirty="0" err="1">
                <a:sym typeface="Wingdings" panose="05000000000000000000" pitchFamily="2" charset="2"/>
              </a:rPr>
              <a:t>onFragmentChanged</a:t>
            </a:r>
            <a:r>
              <a:rPr lang="en-US" altLang="ko-KR" dirty="0">
                <a:sym typeface="Wingdings" panose="05000000000000000000" pitchFamily="2" charset="2"/>
              </a:rPr>
              <a:t>() </a:t>
            </a:r>
            <a:r>
              <a:rPr lang="ko-KR" altLang="en-US" dirty="0">
                <a:sym typeface="Wingdings" panose="05000000000000000000" pitchFamily="2" charset="2"/>
              </a:rPr>
              <a:t>메소드를 호출합니다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r>
              <a:rPr lang="en-US" altLang="ko-KR" dirty="0" err="1" smtClean="0">
                <a:sym typeface="Wingdings" panose="05000000000000000000" pitchFamily="2" charset="2"/>
              </a:rPr>
              <a:t>onFragmentChanged</a:t>
            </a:r>
            <a:r>
              <a:rPr lang="en-US" altLang="ko-KR" dirty="0" smtClean="0">
                <a:sym typeface="Wingdings" panose="05000000000000000000" pitchFamily="2" charset="2"/>
              </a:rPr>
              <a:t>()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메소드는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MainActivity</a:t>
            </a:r>
            <a:r>
              <a:rPr lang="ko-KR" altLang="en-US" dirty="0" smtClean="0">
                <a:sym typeface="Wingdings" panose="05000000000000000000" pitchFamily="2" charset="2"/>
              </a:rPr>
              <a:t>가 프래그멘트 매니저를 이용해 다른 </a:t>
            </a:r>
            <a:r>
              <a:rPr lang="ko-KR" altLang="en-US" dirty="0" err="1" smtClean="0">
                <a:sym typeface="Wingdings" panose="05000000000000000000" pitchFamily="2" charset="2"/>
              </a:rPr>
              <a:t>프래그멘트로</a:t>
            </a:r>
            <a:r>
              <a:rPr lang="ko-KR" altLang="en-US" dirty="0" smtClean="0">
                <a:sym typeface="Wingdings" panose="05000000000000000000" pitchFamily="2" charset="2"/>
              </a:rPr>
              <a:t> 전환하는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이렇게 하는 이유는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프래그멘트의 모든 관리는 액티비티가 다루도록 했기 때문에 액티비티를 먼저 참조하여 그 액티비티로 프래그멘트를 전환해야 합니다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다시 말해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err="1" smtClean="0">
                <a:sym typeface="Wingdings" panose="05000000000000000000" pitchFamily="2" charset="2"/>
              </a:rPr>
              <a:t>프래그멘트가</a:t>
            </a:r>
            <a:r>
              <a:rPr lang="ko-KR" altLang="en-US" dirty="0" smtClean="0">
                <a:sym typeface="Wingdings" panose="05000000000000000000" pitchFamily="2" charset="2"/>
              </a:rPr>
              <a:t> 다른 프래그멘트를 띄울 수 있지 않고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b="1" dirty="0" smtClean="0">
                <a:sym typeface="Wingdings" panose="05000000000000000000" pitchFamily="2" charset="2"/>
              </a:rPr>
              <a:t>액티비티를 통해서 </a:t>
            </a:r>
            <a:r>
              <a:rPr lang="ko-KR" altLang="en-US" dirty="0" smtClean="0">
                <a:sym typeface="Wingdings" panose="05000000000000000000" pitchFamily="2" charset="2"/>
              </a:rPr>
              <a:t>띄어야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그래서</a:t>
            </a:r>
            <a:r>
              <a:rPr lang="en-US" altLang="ko-KR" dirty="0" smtClean="0">
                <a:sym typeface="Wingdings" panose="05000000000000000000" pitchFamily="2" charset="2"/>
              </a:rPr>
              <a:t>, getActivity()</a:t>
            </a:r>
            <a:r>
              <a:rPr lang="ko-KR" altLang="en-US" dirty="0" smtClean="0">
                <a:sym typeface="Wingdings" panose="05000000000000000000" pitchFamily="2" charset="2"/>
              </a:rPr>
              <a:t>메소드를 호출하면 </a:t>
            </a:r>
            <a:r>
              <a:rPr lang="ko-KR" altLang="en-US" dirty="0" err="1" smtClean="0">
                <a:sym typeface="Wingdings" panose="05000000000000000000" pitchFamily="2" charset="2"/>
              </a:rPr>
              <a:t>프래그멘트가</a:t>
            </a:r>
            <a:r>
              <a:rPr lang="ko-KR" altLang="en-US" dirty="0" smtClean="0">
                <a:sym typeface="Wingdings" panose="05000000000000000000" pitchFamily="2" charset="2"/>
              </a:rPr>
              <a:t> 올라가 있는 액티비티를 찾을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이제는 프래그멘트를 전환하는 </a:t>
            </a:r>
            <a:r>
              <a:rPr lang="en-US" altLang="ko-KR" dirty="0" err="1" smtClean="0">
                <a:sym typeface="Wingdings" panose="05000000000000000000" pitchFamily="2" charset="2"/>
              </a:rPr>
              <a:t>onFragmentChanged</a:t>
            </a:r>
            <a:r>
              <a:rPr lang="en-US" altLang="ko-KR" dirty="0" smtClean="0">
                <a:sym typeface="Wingdings" panose="05000000000000000000" pitchFamily="2" charset="2"/>
              </a:rPr>
              <a:t>()</a:t>
            </a:r>
            <a:r>
              <a:rPr lang="ko-KR" altLang="en-US" dirty="0" smtClean="0">
                <a:sym typeface="Wingdings" panose="05000000000000000000" pitchFamily="2" charset="2"/>
              </a:rPr>
              <a:t>메소드를 포함한 나머지 필요한 코드를 </a:t>
            </a:r>
            <a:r>
              <a:rPr lang="en-US" altLang="ko-KR" b="1" dirty="0" smtClean="0">
                <a:sym typeface="Wingdings" panose="05000000000000000000" pitchFamily="2" charset="2"/>
              </a:rPr>
              <a:t>MainActivity.java</a:t>
            </a:r>
            <a:r>
              <a:rPr lang="ko-KR" altLang="en-US" dirty="0" smtClean="0">
                <a:sym typeface="Wingdings" panose="05000000000000000000" pitchFamily="2" charset="2"/>
              </a:rPr>
              <a:t>에 추가합니다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21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453100" y="860713"/>
            <a:ext cx="3432350" cy="369332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altLang="ko-KR" dirty="0"/>
              <a:t>MainFragment.java  </a:t>
            </a:r>
            <a:r>
              <a:rPr lang="ko-KR" altLang="en-US" dirty="0" smtClean="0"/>
              <a:t>코딩 계속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23832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05-1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프래그멘트를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화면에 추가하기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실습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버튼 클릭으로 프래그멘트를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메인 액티비티에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추가 하기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453100" y="793518"/>
            <a:ext cx="4608512" cy="5659818"/>
          </a:xfrm>
        </p:spPr>
        <p:txBody>
          <a:bodyPr>
            <a:normAutofit/>
          </a:bodyPr>
          <a:lstStyle/>
          <a:p>
            <a:r>
              <a:rPr lang="en-US" altLang="ko-KR" sz="1600" dirty="0" smtClean="0">
                <a:sym typeface="Wingdings" panose="05000000000000000000" pitchFamily="2" charset="2"/>
              </a:rPr>
              <a:t>MainFragment</a:t>
            </a:r>
            <a:r>
              <a:rPr lang="ko-KR" altLang="en-US" sz="1600" dirty="0" smtClean="0">
                <a:sym typeface="Wingdings" panose="05000000000000000000" pitchFamily="2" charset="2"/>
              </a:rPr>
              <a:t>는 액티비티를 위한 </a:t>
            </a:r>
            <a:r>
              <a:rPr lang="en-US" altLang="ko-KR" sz="1600" dirty="0">
                <a:sym typeface="Wingdings" panose="05000000000000000000" pitchFamily="2" charset="2"/>
              </a:rPr>
              <a:t>activity_main.xml </a:t>
            </a:r>
            <a:r>
              <a:rPr lang="ko-KR" altLang="en-US" sz="1600" dirty="0">
                <a:sym typeface="Wingdings" panose="05000000000000000000" pitchFamily="2" charset="2"/>
              </a:rPr>
              <a:t>파일에 추가되어 있으므로 </a:t>
            </a:r>
            <a:r>
              <a:rPr lang="en-US" altLang="ko-KR" sz="1600" dirty="0">
                <a:sym typeface="Wingdings" panose="05000000000000000000" pitchFamily="2" charset="2"/>
              </a:rPr>
              <a:t>id</a:t>
            </a:r>
            <a:r>
              <a:rPr lang="ko-KR" altLang="en-US" sz="1600" dirty="0">
                <a:sym typeface="Wingdings" panose="05000000000000000000" pitchFamily="2" charset="2"/>
              </a:rPr>
              <a:t>를 사용해서 찾아야 합니다</a:t>
            </a:r>
            <a:r>
              <a:rPr lang="en-US" altLang="ko-KR" sz="1600" dirty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sz="1600" dirty="0">
                <a:sym typeface="Wingdings" panose="05000000000000000000" pitchFamily="2" charset="2"/>
              </a:rPr>
              <a:t>그런데</a:t>
            </a:r>
            <a:r>
              <a:rPr lang="en-US" altLang="ko-KR" sz="1600" dirty="0">
                <a:sym typeface="Wingdings" panose="05000000000000000000" pitchFamily="2" charset="2"/>
              </a:rPr>
              <a:t>, </a:t>
            </a:r>
            <a:r>
              <a:rPr lang="ko-KR" altLang="en-US" sz="1600" dirty="0" smtClean="0">
                <a:sym typeface="Wingdings" panose="05000000000000000000" pitchFamily="2" charset="2"/>
              </a:rPr>
              <a:t>프래그멘트는 </a:t>
            </a:r>
            <a:r>
              <a:rPr lang="ko-KR" altLang="en-US" sz="1600" dirty="0">
                <a:sym typeface="Wingdings" panose="05000000000000000000" pitchFamily="2" charset="2"/>
              </a:rPr>
              <a:t>뷰가 아니라  </a:t>
            </a:r>
            <a:r>
              <a:rPr lang="en-US" altLang="ko-KR" sz="1600" dirty="0">
                <a:sym typeface="Wingdings" panose="05000000000000000000" pitchFamily="2" charset="2"/>
              </a:rPr>
              <a:t>findViewById()</a:t>
            </a:r>
            <a:r>
              <a:rPr lang="ko-KR" altLang="en-US" sz="1600" dirty="0">
                <a:sym typeface="Wingdings" panose="05000000000000000000" pitchFamily="2" charset="2"/>
              </a:rPr>
              <a:t>로 찾을 수 없으므로</a:t>
            </a:r>
            <a:r>
              <a:rPr lang="en-US" altLang="ko-KR" sz="1600" dirty="0">
                <a:sym typeface="Wingdings" panose="05000000000000000000" pitchFamily="2" charset="2"/>
              </a:rPr>
              <a:t>, FragmentManager</a:t>
            </a:r>
            <a:r>
              <a:rPr lang="ko-KR" altLang="en-US" sz="1600" dirty="0">
                <a:sym typeface="Wingdings" panose="05000000000000000000" pitchFamily="2" charset="2"/>
              </a:rPr>
              <a:t>객체의 </a:t>
            </a:r>
            <a:r>
              <a:rPr lang="en-US" altLang="ko-KR" sz="1600" b="1" dirty="0" err="1">
                <a:sym typeface="Wingdings" panose="05000000000000000000" pitchFamily="2" charset="2"/>
              </a:rPr>
              <a:t>findFragmentById</a:t>
            </a:r>
            <a:r>
              <a:rPr lang="en-US" altLang="ko-KR" sz="1600" b="1" dirty="0">
                <a:sym typeface="Wingdings" panose="05000000000000000000" pitchFamily="2" charset="2"/>
              </a:rPr>
              <a:t>() </a:t>
            </a:r>
            <a:r>
              <a:rPr lang="ko-KR" altLang="en-US" sz="1600" dirty="0">
                <a:sym typeface="Wingdings" panose="05000000000000000000" pitchFamily="2" charset="2"/>
              </a:rPr>
              <a:t>를 사용해야 합니다</a:t>
            </a:r>
            <a:r>
              <a:rPr lang="en-US" altLang="ko-KR" sz="1600" dirty="0">
                <a:sym typeface="Wingdings" panose="05000000000000000000" pitchFamily="2" charset="2"/>
              </a:rPr>
              <a:t>. </a:t>
            </a:r>
          </a:p>
          <a:p>
            <a:r>
              <a:rPr lang="en-US" altLang="ko-KR" sz="1600" dirty="0" smtClean="0">
                <a:sym typeface="Wingdings" panose="05000000000000000000" pitchFamily="2" charset="2"/>
              </a:rPr>
              <a:t>MainFragment</a:t>
            </a:r>
            <a:r>
              <a:rPr lang="ko-KR" altLang="en-US" sz="1600" dirty="0" smtClean="0">
                <a:sym typeface="Wingdings" panose="05000000000000000000" pitchFamily="2" charset="2"/>
              </a:rPr>
              <a:t>는 찾고</a:t>
            </a:r>
            <a:r>
              <a:rPr lang="en-US" altLang="ko-KR" sz="1600" dirty="0">
                <a:sym typeface="Wingdings" panose="05000000000000000000" pitchFamily="2" charset="2"/>
              </a:rPr>
              <a:t>, </a:t>
            </a:r>
            <a:r>
              <a:rPr lang="en-US" altLang="ko-KR" sz="1600" dirty="0" err="1" smtClean="0">
                <a:sym typeface="Wingdings" panose="05000000000000000000" pitchFamily="2" charset="2"/>
              </a:rPr>
              <a:t>MenuFragment</a:t>
            </a:r>
            <a:r>
              <a:rPr lang="ko-KR" altLang="en-US" sz="1600" dirty="0" smtClean="0">
                <a:sym typeface="Wingdings" panose="05000000000000000000" pitchFamily="2" charset="2"/>
              </a:rPr>
              <a:t>는 </a:t>
            </a:r>
            <a:r>
              <a:rPr lang="en-US" altLang="ko-KR" sz="1600" dirty="0">
                <a:sym typeface="Wingdings" panose="05000000000000000000" pitchFamily="2" charset="2"/>
              </a:rPr>
              <a:t>new </a:t>
            </a:r>
            <a:r>
              <a:rPr lang="ko-KR" altLang="en-US" sz="1600" dirty="0">
                <a:sym typeface="Wingdings" panose="05000000000000000000" pitchFamily="2" charset="2"/>
              </a:rPr>
              <a:t>연산자로 새로 </a:t>
            </a:r>
            <a:r>
              <a:rPr lang="ko-KR" altLang="en-US" sz="1600" dirty="0" smtClean="0">
                <a:sym typeface="Wingdings" panose="05000000000000000000" pitchFamily="2" charset="2"/>
              </a:rPr>
              <a:t>만듭니다</a:t>
            </a:r>
            <a:endParaRPr lang="en-US" altLang="ko-KR" sz="1600" dirty="0" smtClean="0">
              <a:sym typeface="Wingdings" panose="05000000000000000000" pitchFamily="2" charset="2"/>
            </a:endParaRPr>
          </a:p>
          <a:p>
            <a:r>
              <a:rPr lang="en-US" altLang="ko-KR" sz="1600" dirty="0" err="1" smtClean="0">
                <a:sym typeface="Wingdings" panose="05000000000000000000" pitchFamily="2" charset="2"/>
              </a:rPr>
              <a:t>onFragmentChanged</a:t>
            </a:r>
            <a:r>
              <a:rPr lang="en-US" altLang="ko-KR" sz="1600" dirty="0" smtClean="0">
                <a:sym typeface="Wingdings" panose="05000000000000000000" pitchFamily="2" charset="2"/>
              </a:rPr>
              <a:t>() </a:t>
            </a:r>
            <a:r>
              <a:rPr lang="ko-KR" altLang="en-US" sz="1600" dirty="0" err="1" smtClean="0">
                <a:sym typeface="Wingdings" panose="05000000000000000000" pitchFamily="2" charset="2"/>
              </a:rPr>
              <a:t>메소드는</a:t>
            </a:r>
            <a:r>
              <a:rPr lang="ko-KR" altLang="en-US" sz="1600" dirty="0" smtClean="0">
                <a:sym typeface="Wingdings" panose="05000000000000000000" pitchFamily="2" charset="2"/>
              </a:rPr>
              <a:t> </a:t>
            </a:r>
            <a:r>
              <a:rPr lang="ko-KR" altLang="en-US" sz="1600" dirty="0" err="1" smtClean="0">
                <a:sym typeface="Wingdings" panose="05000000000000000000" pitchFamily="2" charset="2"/>
              </a:rPr>
              <a:t>프래그멘트에서</a:t>
            </a:r>
            <a:r>
              <a:rPr lang="ko-KR" altLang="en-US" sz="1600" dirty="0" smtClean="0">
                <a:sym typeface="Wingdings" panose="05000000000000000000" pitchFamily="2" charset="2"/>
              </a:rPr>
              <a:t> 호출할 수 있도록 정의한 것으로 </a:t>
            </a:r>
            <a:r>
              <a:rPr lang="ko-KR" altLang="en-US" sz="1600" dirty="0" err="1" smtClean="0">
                <a:sym typeface="Wingdings" panose="05000000000000000000" pitchFamily="2" charset="2"/>
              </a:rPr>
              <a:t>파라미터로</a:t>
            </a:r>
            <a:r>
              <a:rPr lang="ko-KR" altLang="en-US" sz="1600" dirty="0" smtClean="0">
                <a:sym typeface="Wingdings" panose="05000000000000000000" pitchFamily="2" charset="2"/>
              </a:rPr>
              <a:t> 전달된 정수의 값이 </a:t>
            </a:r>
            <a:r>
              <a:rPr lang="en-US" altLang="ko-KR" sz="1600" dirty="0">
                <a:sym typeface="Wingdings" panose="05000000000000000000" pitchFamily="2" charset="2"/>
              </a:rPr>
              <a:t>1</a:t>
            </a:r>
            <a:r>
              <a:rPr lang="en-US" altLang="ko-KR" sz="1600" dirty="0" smtClean="0">
                <a:sym typeface="Wingdings" panose="05000000000000000000" pitchFamily="2" charset="2"/>
              </a:rPr>
              <a:t> </a:t>
            </a:r>
            <a:r>
              <a:rPr lang="ko-KR" altLang="en-US" sz="1600" dirty="0" smtClean="0">
                <a:sym typeface="Wingdings" panose="05000000000000000000" pitchFamily="2" charset="2"/>
              </a:rPr>
              <a:t>이면</a:t>
            </a:r>
            <a:r>
              <a:rPr lang="en-US" altLang="ko-KR" sz="1600" dirty="0" smtClean="0">
                <a:sym typeface="Wingdings" panose="05000000000000000000" pitchFamily="2" charset="2"/>
              </a:rPr>
              <a:t>, MainFragment</a:t>
            </a:r>
            <a:r>
              <a:rPr lang="ko-KR" altLang="en-US" sz="1600" dirty="0" smtClean="0">
                <a:sym typeface="Wingdings" panose="05000000000000000000" pitchFamily="2" charset="2"/>
              </a:rPr>
              <a:t>가 보이게 하고</a:t>
            </a:r>
            <a:r>
              <a:rPr lang="en-US" altLang="ko-KR" sz="1600" dirty="0" smtClean="0">
                <a:sym typeface="Wingdings" panose="05000000000000000000" pitchFamily="2" charset="2"/>
              </a:rPr>
              <a:t>, 0 </a:t>
            </a:r>
            <a:r>
              <a:rPr lang="ko-KR" altLang="en-US" sz="1600" dirty="0" smtClean="0">
                <a:sym typeface="Wingdings" panose="05000000000000000000" pitchFamily="2" charset="2"/>
              </a:rPr>
              <a:t>이면 </a:t>
            </a:r>
            <a:r>
              <a:rPr lang="en-US" altLang="ko-KR" sz="1600" dirty="0" err="1" smtClean="0">
                <a:sym typeface="Wingdings" panose="05000000000000000000" pitchFamily="2" charset="2"/>
              </a:rPr>
              <a:t>MenuFragment</a:t>
            </a:r>
            <a:r>
              <a:rPr lang="ko-KR" altLang="en-US" sz="1600" dirty="0" smtClean="0">
                <a:sym typeface="Wingdings" panose="05000000000000000000" pitchFamily="2" charset="2"/>
              </a:rPr>
              <a:t>가 보이게 할 수 있습니다</a:t>
            </a:r>
            <a:r>
              <a:rPr lang="en-US" altLang="ko-KR" sz="1600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sz="1600" dirty="0" smtClean="0">
                <a:sym typeface="Wingdings" panose="05000000000000000000" pitchFamily="2" charset="2"/>
              </a:rPr>
              <a:t>이 메소드 안에서는 </a:t>
            </a:r>
            <a:r>
              <a:rPr lang="en-US" altLang="ko-KR" sz="1600" dirty="0" smtClean="0">
                <a:sym typeface="Wingdings" panose="05000000000000000000" pitchFamily="2" charset="2"/>
              </a:rPr>
              <a:t>FragmentManager </a:t>
            </a:r>
            <a:r>
              <a:rPr lang="ko-KR" altLang="en-US" sz="1600" dirty="0" smtClean="0">
                <a:sym typeface="Wingdings" panose="05000000000000000000" pitchFamily="2" charset="2"/>
              </a:rPr>
              <a:t>객체의 </a:t>
            </a:r>
            <a:r>
              <a:rPr lang="en-US" altLang="ko-KR" sz="1600" dirty="0" smtClean="0">
                <a:sym typeface="Wingdings" panose="05000000000000000000" pitchFamily="2" charset="2"/>
              </a:rPr>
              <a:t>replace() </a:t>
            </a:r>
            <a:r>
              <a:rPr lang="ko-KR" altLang="en-US" sz="1600" dirty="0" smtClean="0">
                <a:sym typeface="Wingdings" panose="05000000000000000000" pitchFamily="2" charset="2"/>
              </a:rPr>
              <a:t>를</a:t>
            </a:r>
            <a:r>
              <a:rPr lang="en-US" altLang="ko-KR" sz="1600" dirty="0" smtClean="0">
                <a:sym typeface="Wingdings" panose="05000000000000000000" pitchFamily="2" charset="2"/>
              </a:rPr>
              <a:t> </a:t>
            </a:r>
            <a:r>
              <a:rPr lang="ko-KR" altLang="en-US" sz="1600" dirty="0" smtClean="0">
                <a:sym typeface="Wingdings" panose="05000000000000000000" pitchFamily="2" charset="2"/>
              </a:rPr>
              <a:t>사용해 프래그멘트를 바꾸도록 입력합니다</a:t>
            </a:r>
            <a:r>
              <a:rPr lang="en-US" altLang="ko-KR" sz="1600" dirty="0" smtClean="0">
                <a:sym typeface="Wingdings" panose="05000000000000000000" pitchFamily="2" charset="2"/>
              </a:rPr>
              <a:t>. replace()</a:t>
            </a:r>
            <a:r>
              <a:rPr lang="ko-KR" altLang="en-US" sz="1600" dirty="0" smtClean="0">
                <a:sym typeface="Wingdings" panose="05000000000000000000" pitchFamily="2" charset="2"/>
              </a:rPr>
              <a:t>에 전달되는 첫째 </a:t>
            </a:r>
            <a:r>
              <a:rPr lang="ko-KR" altLang="en-US" sz="1600" dirty="0" err="1" smtClean="0">
                <a:sym typeface="Wingdings" panose="05000000000000000000" pitchFamily="2" charset="2"/>
              </a:rPr>
              <a:t>파라미터는</a:t>
            </a:r>
            <a:r>
              <a:rPr lang="ko-KR" altLang="en-US" sz="1600" dirty="0" smtClean="0">
                <a:sym typeface="Wingdings" panose="05000000000000000000" pitchFamily="2" charset="2"/>
              </a:rPr>
              <a:t> 프래그멘트를 담고 있는 레이아웃의 </a:t>
            </a:r>
            <a:r>
              <a:rPr lang="en-US" altLang="ko-KR" sz="1600" dirty="0" smtClean="0">
                <a:sym typeface="Wingdings" panose="05000000000000000000" pitchFamily="2" charset="2"/>
              </a:rPr>
              <a:t>id</a:t>
            </a:r>
            <a:r>
              <a:rPr lang="ko-KR" altLang="en-US" sz="1600" dirty="0" smtClean="0">
                <a:sym typeface="Wingdings" panose="05000000000000000000" pitchFamily="2" charset="2"/>
              </a:rPr>
              <a:t>가 되어야 하므로</a:t>
            </a:r>
            <a:r>
              <a:rPr lang="en-US" altLang="ko-KR" sz="1600" dirty="0" smtClean="0">
                <a:sym typeface="Wingdings" panose="05000000000000000000" pitchFamily="2" charset="2"/>
              </a:rPr>
              <a:t>, </a:t>
            </a:r>
            <a:r>
              <a:rPr lang="en-US" altLang="ko-KR" sz="1600" dirty="0" err="1" smtClean="0">
                <a:sym typeface="Wingdings" panose="05000000000000000000" pitchFamily="2" charset="2"/>
              </a:rPr>
              <a:t>R.id.container</a:t>
            </a:r>
            <a:r>
              <a:rPr lang="ko-KR" altLang="en-US" sz="1600" dirty="0" smtClean="0">
                <a:sym typeface="Wingdings" panose="05000000000000000000" pitchFamily="2" charset="2"/>
              </a:rPr>
              <a:t>를 전달합니다</a:t>
            </a:r>
            <a:r>
              <a:rPr lang="en-US" altLang="ko-KR" sz="1600" dirty="0" smtClean="0">
                <a:sym typeface="Wingdings" panose="05000000000000000000" pitchFamily="2" charset="2"/>
              </a:rPr>
              <a:t>. 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22</a:t>
            </a:fld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5061612" y="1215911"/>
            <a:ext cx="6723020" cy="52629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Consolas" panose="020B0609020204030204" pitchFamily="49" charset="0"/>
              </a:rPr>
              <a:t>public class MainActivity extends AppCompatActivity {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</a:t>
            </a:r>
            <a:r>
              <a:rPr lang="en-US" altLang="ko-KR" sz="1400" dirty="0">
                <a:solidFill>
                  <a:srgbClr val="C00000"/>
                </a:solidFill>
                <a:latin typeface="Consolas" panose="020B0609020204030204" pitchFamily="49" charset="0"/>
              </a:rPr>
              <a:t>MainFragment </a:t>
            </a:r>
            <a:r>
              <a:rPr lang="en-US" altLang="ko-KR" sz="1400" dirty="0" err="1">
                <a:solidFill>
                  <a:srgbClr val="C00000"/>
                </a:solidFill>
                <a:latin typeface="Consolas" panose="020B0609020204030204" pitchFamily="49" charset="0"/>
              </a:rPr>
              <a:t>mainFragment</a:t>
            </a:r>
            <a:r>
              <a:rPr lang="en-US" altLang="ko-KR" sz="1400" dirty="0">
                <a:solidFill>
                  <a:srgbClr val="C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dirty="0">
                <a:solidFill>
                  <a:srgbClr val="C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 dirty="0" err="1">
                <a:solidFill>
                  <a:srgbClr val="C00000"/>
                </a:solidFill>
                <a:latin typeface="Consolas" panose="020B0609020204030204" pitchFamily="49" charset="0"/>
              </a:rPr>
              <a:t>MenuFragment</a:t>
            </a:r>
            <a:r>
              <a:rPr lang="en-US" altLang="ko-KR" sz="1400" dirty="0">
                <a:solidFill>
                  <a:srgbClr val="C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 err="1">
                <a:solidFill>
                  <a:srgbClr val="C00000"/>
                </a:solidFill>
                <a:latin typeface="Consolas" panose="020B0609020204030204" pitchFamily="49" charset="0"/>
              </a:rPr>
              <a:t>menuFragment</a:t>
            </a:r>
            <a:r>
              <a:rPr lang="en-US" altLang="ko-KR" sz="1400" dirty="0" smtClean="0">
                <a:solidFill>
                  <a:srgbClr val="C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@Override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protected void onCreate(Bundle savedInstanceState) {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super.onCreate(savedInstanceState);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setContentView(</a:t>
            </a:r>
            <a:r>
              <a:rPr lang="en-US" altLang="ko-KR" sz="1400" dirty="0" err="1">
                <a:latin typeface="Consolas" panose="020B0609020204030204" pitchFamily="49" charset="0"/>
              </a:rPr>
              <a:t>R.layout.activity_main</a:t>
            </a:r>
            <a:r>
              <a:rPr lang="en-US" altLang="ko-KR" sz="1400" dirty="0">
                <a:latin typeface="Consolas" panose="020B0609020204030204" pitchFamily="49" charset="0"/>
              </a:rPr>
              <a:t>);</a:t>
            </a: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</a:t>
            </a:r>
            <a:r>
              <a:rPr lang="en-US" altLang="ko-KR" sz="1400" b="1" dirty="0">
                <a:latin typeface="Consolas" panose="020B0609020204030204" pitchFamily="49" charset="0"/>
              </a:rPr>
              <a:t> </a:t>
            </a:r>
            <a:r>
              <a:rPr lang="en-US" altLang="ko-KR" sz="1400" b="1" dirty="0" err="1">
                <a:latin typeface="Consolas" panose="020B0609020204030204" pitchFamily="49" charset="0"/>
              </a:rPr>
              <a:t>mainFragment</a:t>
            </a:r>
            <a:r>
              <a:rPr lang="en-US" altLang="ko-KR" sz="1400" b="1" dirty="0"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latin typeface="Consolas" panose="020B0609020204030204" pitchFamily="49" charset="0"/>
              </a:rPr>
              <a:t>= (MainFragment) </a:t>
            </a:r>
            <a:r>
              <a:rPr lang="en-US" altLang="ko-KR" sz="1400" dirty="0" err="1">
                <a:latin typeface="Consolas" panose="020B0609020204030204" pitchFamily="49" charset="0"/>
              </a:rPr>
              <a:t>getSupportFragmentManager</a:t>
            </a:r>
            <a:r>
              <a:rPr lang="en-US" altLang="ko-KR" sz="1400" dirty="0" smtClean="0">
                <a:latin typeface="Consolas" panose="020B0609020204030204" pitchFamily="49" charset="0"/>
              </a:rPr>
              <a:t>().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</a:t>
            </a:r>
            <a:r>
              <a:rPr lang="en-US" altLang="ko-KR" sz="1400" dirty="0" smtClean="0">
                <a:latin typeface="Consolas" panose="020B0609020204030204" pitchFamily="49" charset="0"/>
              </a:rPr>
              <a:t>                       </a:t>
            </a:r>
            <a:r>
              <a:rPr lang="en-US" altLang="ko-KR" sz="1400" b="1" dirty="0" err="1" smtClean="0">
                <a:latin typeface="Consolas" panose="020B0609020204030204" pitchFamily="49" charset="0"/>
              </a:rPr>
              <a:t>findFragmentById</a:t>
            </a:r>
            <a:r>
              <a:rPr lang="en-US" altLang="ko-KR" sz="1400" dirty="0" smtClean="0">
                <a:latin typeface="Consolas" panose="020B0609020204030204" pitchFamily="49" charset="0"/>
              </a:rPr>
              <a:t>(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R.id.mainfragment</a:t>
            </a:r>
            <a:r>
              <a:rPr lang="en-US" altLang="ko-KR" sz="14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b="1" dirty="0" err="1">
                <a:latin typeface="Consolas" panose="020B0609020204030204" pitchFamily="49" charset="0"/>
              </a:rPr>
              <a:t>menuFragment</a:t>
            </a:r>
            <a:r>
              <a:rPr lang="en-US" altLang="ko-KR" sz="1400" dirty="0">
                <a:latin typeface="Consolas" panose="020B0609020204030204" pitchFamily="49" charset="0"/>
              </a:rPr>
              <a:t> = new </a:t>
            </a:r>
            <a:r>
              <a:rPr lang="en-US" altLang="ko-KR" sz="1400" dirty="0" err="1">
                <a:latin typeface="Consolas" panose="020B0609020204030204" pitchFamily="49" charset="0"/>
              </a:rPr>
              <a:t>MenuFragment</a:t>
            </a:r>
            <a:r>
              <a:rPr lang="en-US" altLang="ko-KR" sz="1400" dirty="0"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</a:t>
            </a:r>
            <a:r>
              <a:rPr lang="en-US" altLang="ko-KR" sz="1400" dirty="0" smtClean="0">
                <a:latin typeface="Consolas" panose="020B0609020204030204" pitchFamily="49" charset="0"/>
              </a:rPr>
              <a:t>}</a:t>
            </a: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public void </a:t>
            </a:r>
            <a:r>
              <a:rPr lang="en-US" altLang="ko-KR" sz="1400" dirty="0" err="1">
                <a:latin typeface="Consolas" panose="020B0609020204030204" pitchFamily="49" charset="0"/>
              </a:rPr>
              <a:t>onFragmentChanged</a:t>
            </a:r>
            <a:r>
              <a:rPr lang="en-US" altLang="ko-KR" sz="1400" dirty="0">
                <a:latin typeface="Consolas" panose="020B0609020204030204" pitchFamily="49" charset="0"/>
              </a:rPr>
              <a:t>(int index) {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if (index == </a:t>
            </a:r>
            <a:r>
              <a:rPr lang="en-US" altLang="ko-KR" sz="1400" dirty="0" smtClean="0">
                <a:latin typeface="Consolas" panose="020B0609020204030204" pitchFamily="49" charset="0"/>
              </a:rPr>
              <a:t>1) {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</a:t>
            </a:r>
            <a:r>
              <a:rPr lang="en-US" altLang="ko-KR" sz="1400" dirty="0" smtClean="0">
                <a:latin typeface="Consolas" panose="020B0609020204030204" pitchFamily="49" charset="0"/>
              </a:rPr>
              <a:t>               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getSupportFragmentManager</a:t>
            </a:r>
            <a:r>
              <a:rPr lang="en-US" altLang="ko-KR" sz="1400" dirty="0">
                <a:latin typeface="Consolas" panose="020B0609020204030204" pitchFamily="49" charset="0"/>
              </a:rPr>
              <a:t>().</a:t>
            </a:r>
            <a:r>
              <a:rPr lang="en-US" altLang="ko-KR" sz="1400" dirty="0" err="1">
                <a:latin typeface="Consolas" panose="020B0609020204030204" pitchFamily="49" charset="0"/>
              </a:rPr>
              <a:t>beginTransaction</a:t>
            </a:r>
            <a:r>
              <a:rPr lang="en-US" altLang="ko-KR" sz="1400" dirty="0">
                <a:latin typeface="Consolas" panose="020B0609020204030204" pitchFamily="49" charset="0"/>
              </a:rPr>
              <a:t>().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    replace(</a:t>
            </a:r>
            <a:r>
              <a:rPr lang="en-US" altLang="ko-KR" sz="1400" dirty="0" err="1">
                <a:latin typeface="Consolas" panose="020B0609020204030204" pitchFamily="49" charset="0"/>
              </a:rPr>
              <a:t>R.id.container</a:t>
            </a:r>
            <a:r>
              <a:rPr lang="en-US" altLang="ko-KR" sz="1400" dirty="0">
                <a:latin typeface="Consolas" panose="020B0609020204030204" pitchFamily="49" charset="0"/>
              </a:rPr>
              <a:t>, </a:t>
            </a:r>
            <a:r>
              <a:rPr lang="en-US" altLang="ko-KR" sz="1400" dirty="0" err="1">
                <a:latin typeface="Consolas" panose="020B0609020204030204" pitchFamily="49" charset="0"/>
              </a:rPr>
              <a:t>mainFragment</a:t>
            </a:r>
            <a:r>
              <a:rPr lang="en-US" altLang="ko-KR" sz="1400" dirty="0">
                <a:latin typeface="Consolas" panose="020B0609020204030204" pitchFamily="49" charset="0"/>
              </a:rPr>
              <a:t>).commit();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    } </a:t>
            </a:r>
            <a:r>
              <a:rPr lang="en-US" altLang="ko-KR" sz="1400" dirty="0">
                <a:latin typeface="Consolas" panose="020B0609020204030204" pitchFamily="49" charset="0"/>
              </a:rPr>
              <a:t>else if (index == </a:t>
            </a:r>
            <a:r>
              <a:rPr lang="en-US" altLang="ko-KR" sz="1400" dirty="0" smtClean="0">
                <a:latin typeface="Consolas" panose="020B0609020204030204" pitchFamily="49" charset="0"/>
              </a:rPr>
              <a:t>0) {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</a:t>
            </a:r>
            <a:r>
              <a:rPr lang="en-US" altLang="ko-KR" sz="1400" dirty="0" smtClean="0">
                <a:latin typeface="Consolas" panose="020B0609020204030204" pitchFamily="49" charset="0"/>
              </a:rPr>
              <a:t>               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getSupportFragmentManager</a:t>
            </a:r>
            <a:r>
              <a:rPr lang="en-US" altLang="ko-KR" sz="1400" dirty="0">
                <a:latin typeface="Consolas" panose="020B0609020204030204" pitchFamily="49" charset="0"/>
              </a:rPr>
              <a:t>().</a:t>
            </a:r>
            <a:r>
              <a:rPr lang="en-US" altLang="ko-KR" sz="1400" dirty="0" err="1">
                <a:latin typeface="Consolas" panose="020B0609020204030204" pitchFamily="49" charset="0"/>
              </a:rPr>
              <a:t>beginTransaction</a:t>
            </a:r>
            <a:r>
              <a:rPr lang="en-US" altLang="ko-KR" sz="1400" dirty="0">
                <a:latin typeface="Consolas" panose="020B0609020204030204" pitchFamily="49" charset="0"/>
              </a:rPr>
              <a:t>().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    replace(</a:t>
            </a:r>
            <a:r>
              <a:rPr lang="en-US" altLang="ko-KR" sz="1400" dirty="0" err="1">
                <a:latin typeface="Consolas" panose="020B0609020204030204" pitchFamily="49" charset="0"/>
              </a:rPr>
              <a:t>R.id.container</a:t>
            </a:r>
            <a:r>
              <a:rPr lang="en-US" altLang="ko-KR" sz="1400" dirty="0">
                <a:latin typeface="Consolas" panose="020B0609020204030204" pitchFamily="49" charset="0"/>
              </a:rPr>
              <a:t>, </a:t>
            </a:r>
            <a:r>
              <a:rPr lang="en-US" altLang="ko-KR" sz="1400" dirty="0" err="1">
                <a:latin typeface="Consolas" panose="020B0609020204030204" pitchFamily="49" charset="0"/>
              </a:rPr>
              <a:t>menuFragment</a:t>
            </a:r>
            <a:r>
              <a:rPr lang="en-US" altLang="ko-KR" sz="1400" dirty="0">
                <a:latin typeface="Consolas" panose="020B0609020204030204" pitchFamily="49" charset="0"/>
              </a:rPr>
              <a:t>).commit();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    }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</a:t>
            </a:r>
            <a:r>
              <a:rPr lang="en-US" altLang="ko-KR" sz="1400" dirty="0" smtClean="0">
                <a:latin typeface="Consolas" panose="020B0609020204030204" pitchFamily="49" charset="0"/>
              </a:rPr>
              <a:t>}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5080290" y="846579"/>
            <a:ext cx="2677336" cy="369332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altLang="ko-KR" dirty="0"/>
              <a:t>MainActivity.java </a:t>
            </a:r>
            <a:r>
              <a:rPr lang="ko-KR" altLang="en-US" dirty="0"/>
              <a:t>코딩 </a:t>
            </a:r>
          </a:p>
        </p:txBody>
      </p:sp>
    </p:spTree>
    <p:extLst>
      <p:ext uri="{BB962C8B-B14F-4D97-AF65-F5344CB8AC3E}">
        <p14:creationId xmlns:p14="http://schemas.microsoft.com/office/powerpoint/2010/main" val="2623090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05-1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프래그멘트를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화면에 추가하기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실습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버튼 클릭으로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프래그멘트를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메인 액티비티에 추가 하기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7:  </a:t>
            </a:r>
            <a:r>
              <a:rPr lang="ko-KR" altLang="en-US" dirty="0">
                <a:sym typeface="Wingdings" panose="05000000000000000000" pitchFamily="2" charset="2"/>
              </a:rPr>
              <a:t>만약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아래 화면과 같은 </a:t>
            </a:r>
            <a:r>
              <a:rPr lang="en-US" altLang="ko-KR" dirty="0">
                <a:sym typeface="Wingdings" panose="05000000000000000000" pitchFamily="2" charset="2"/>
              </a:rPr>
              <a:t>layout_margin </a:t>
            </a:r>
            <a:r>
              <a:rPr lang="ko-KR" altLang="en-US" dirty="0" smtClean="0">
                <a:sym typeface="Wingdings" panose="05000000000000000000" pitchFamily="2" charset="2"/>
              </a:rPr>
              <a:t>문제가 보인다면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두 프래그멘트 </a:t>
            </a:r>
            <a:r>
              <a:rPr lang="en-US" altLang="ko-KR" dirty="0" smtClean="0">
                <a:sym typeface="Wingdings" panose="05000000000000000000" pitchFamily="2" charset="2"/>
              </a:rPr>
              <a:t>xml </a:t>
            </a:r>
            <a:r>
              <a:rPr lang="ko-KR" altLang="en-US" dirty="0" smtClean="0">
                <a:sym typeface="Wingdings" panose="05000000000000000000" pitchFamily="2" charset="2"/>
              </a:rPr>
              <a:t>파일에서 </a:t>
            </a:r>
            <a:r>
              <a:rPr lang="en-US" altLang="ko-KR" dirty="0" smtClean="0">
                <a:sym typeface="Wingdings" panose="05000000000000000000" pitchFamily="2" charset="2"/>
              </a:rPr>
              <a:t>margin</a:t>
            </a:r>
            <a:r>
              <a:rPr lang="ko-KR" altLang="en-US" dirty="0" smtClean="0">
                <a:sym typeface="Wingdings" panose="05000000000000000000" pitchFamily="2" charset="2"/>
              </a:rPr>
              <a:t>을 정하지 않고</a:t>
            </a:r>
            <a:r>
              <a:rPr lang="en-US" altLang="ko-KR" dirty="0" smtClean="0">
                <a:sym typeface="Wingdings" panose="05000000000000000000" pitchFamily="2" charset="2"/>
              </a:rPr>
              <a:t>, activity_main.xml </a:t>
            </a:r>
            <a:r>
              <a:rPr lang="ko-KR" altLang="en-US" dirty="0" smtClean="0">
                <a:sym typeface="Wingdings" panose="05000000000000000000" pitchFamily="2" charset="2"/>
              </a:rPr>
              <a:t>파일에서 </a:t>
            </a:r>
            <a:r>
              <a:rPr lang="en-US" altLang="ko-KR" dirty="0" smtClean="0">
                <a:sym typeface="Wingdings" panose="05000000000000000000" pitchFamily="2" charset="2"/>
              </a:rPr>
              <a:t>layout_margin</a:t>
            </a:r>
            <a:r>
              <a:rPr lang="ko-KR" altLang="en-US" dirty="0" smtClean="0">
                <a:sym typeface="Wingdings" panose="05000000000000000000" pitchFamily="2" charset="2"/>
              </a:rPr>
              <a:t>을 설정해 보십시오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23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019" y="2122538"/>
            <a:ext cx="2577935" cy="437399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8323" y="2126044"/>
            <a:ext cx="2554108" cy="437048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61459" y="2159580"/>
            <a:ext cx="2539753" cy="4360284"/>
          </a:xfrm>
          <a:prstGeom prst="rect">
            <a:avLst/>
          </a:prstGeom>
        </p:spPr>
      </p:pic>
      <p:cxnSp>
        <p:nvCxnSpPr>
          <p:cNvPr id="6" name="직선 화살표 연결선 5"/>
          <p:cNvCxnSpPr/>
          <p:nvPr/>
        </p:nvCxnSpPr>
        <p:spPr>
          <a:xfrm>
            <a:off x="8760296" y="2636912"/>
            <a:ext cx="576064" cy="14401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/>
          <p:nvPr/>
        </p:nvCxnSpPr>
        <p:spPr>
          <a:xfrm flipH="1">
            <a:off x="5615771" y="2774694"/>
            <a:ext cx="432048" cy="36004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6077156" y="4941168"/>
            <a:ext cx="2928502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/>
              <a:t>Solution: </a:t>
            </a:r>
            <a:r>
              <a:rPr lang="ko-KR" altLang="en-US" sz="1400" dirty="0"/>
              <a:t>두 </a:t>
            </a:r>
            <a:r>
              <a:rPr lang="en-US" altLang="ko-KR" sz="1400" dirty="0"/>
              <a:t>Fragment xml </a:t>
            </a:r>
            <a:r>
              <a:rPr lang="ko-KR" altLang="en-US" sz="1400" dirty="0"/>
              <a:t>파일들에 있는 </a:t>
            </a:r>
            <a:r>
              <a:rPr lang="en-US" altLang="ko-KR" sz="1400" dirty="0"/>
              <a:t>layout_margin</a:t>
            </a:r>
            <a:r>
              <a:rPr lang="ko-KR" altLang="en-US" sz="1400" dirty="0"/>
              <a:t>을 모두 삭제하고</a:t>
            </a:r>
            <a:r>
              <a:rPr lang="en-US" altLang="ko-KR" sz="1400" dirty="0"/>
              <a:t>, </a:t>
            </a:r>
            <a:r>
              <a:rPr lang="ko-KR" altLang="en-US" sz="1400" dirty="0"/>
              <a:t>대신에 </a:t>
            </a:r>
            <a:r>
              <a:rPr lang="en-US" altLang="ko-KR" sz="1400" dirty="0"/>
              <a:t>activity_main.xml </a:t>
            </a:r>
            <a:r>
              <a:rPr lang="ko-KR" altLang="en-US" sz="1400" dirty="0"/>
              <a:t>파일에 </a:t>
            </a:r>
            <a:r>
              <a:rPr lang="en-US" altLang="ko-KR" sz="1400" dirty="0"/>
              <a:t>layout_margin=16dp </a:t>
            </a:r>
            <a:r>
              <a:rPr lang="ko-KR" altLang="en-US" sz="1400" dirty="0"/>
              <a:t>를 설정하면</a:t>
            </a:r>
            <a:r>
              <a:rPr lang="en-US" altLang="ko-KR" sz="1400" dirty="0"/>
              <a:t>, </a:t>
            </a:r>
            <a:r>
              <a:rPr lang="ko-KR" altLang="en-US" sz="1400" dirty="0"/>
              <a:t>모두 같은 </a:t>
            </a:r>
            <a:r>
              <a:rPr lang="en-US" altLang="ko-KR" sz="1400" dirty="0"/>
              <a:t>margin</a:t>
            </a:r>
            <a:r>
              <a:rPr lang="ko-KR" altLang="en-US" sz="1400" dirty="0"/>
              <a:t>을 같게 됩니다</a:t>
            </a:r>
            <a:r>
              <a:rPr lang="en-US" altLang="ko-KR" sz="1400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752462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05-1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프래그멘트를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화면에 추가하기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실습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버튼 클릭으로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프래그멘트를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메인 액티비티에 추가 하기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b="1" dirty="0" smtClean="0">
                <a:sym typeface="Wingdings" panose="05000000000000000000" pitchFamily="2" charset="2"/>
              </a:rPr>
              <a:t>Step 8: </a:t>
            </a:r>
            <a:r>
              <a:rPr lang="ko-KR" altLang="en-US" dirty="0" smtClean="0">
                <a:sym typeface="Wingdings" panose="05000000000000000000" pitchFamily="2" charset="2"/>
              </a:rPr>
              <a:t>지금까지 코딩을 마치면</a:t>
            </a:r>
            <a:r>
              <a:rPr lang="en-US" altLang="ko-KR" dirty="0" smtClean="0">
                <a:sym typeface="Wingdings" panose="05000000000000000000" pitchFamily="2" charset="2"/>
              </a:rPr>
              <a:t>, MainFragment</a:t>
            </a:r>
            <a:r>
              <a:rPr lang="ko-KR" altLang="en-US" dirty="0" smtClean="0">
                <a:sym typeface="Wingdings" panose="05000000000000000000" pitchFamily="2" charset="2"/>
              </a:rPr>
              <a:t>에서 </a:t>
            </a:r>
            <a:r>
              <a:rPr lang="en-US" altLang="ko-KR" dirty="0" err="1" smtClean="0">
                <a:sym typeface="Wingdings" panose="05000000000000000000" pitchFamily="2" charset="2"/>
              </a:rPr>
              <a:t>MenuFragment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가는 것은 문제가 없습니다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그러면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이제 </a:t>
            </a:r>
            <a:r>
              <a:rPr lang="en-US" altLang="ko-KR" dirty="0" err="1" smtClean="0">
                <a:sym typeface="Wingdings" panose="05000000000000000000" pitchFamily="2" charset="2"/>
              </a:rPr>
              <a:t>MenuFragment</a:t>
            </a:r>
            <a:r>
              <a:rPr lang="ko-KR" altLang="en-US" dirty="0" smtClean="0">
                <a:sym typeface="Wingdings" panose="05000000000000000000" pitchFamily="2" charset="2"/>
              </a:rPr>
              <a:t>에서 버튼 클릭을 할 때</a:t>
            </a:r>
            <a:r>
              <a:rPr lang="en-US" altLang="ko-KR" dirty="0" smtClean="0">
                <a:sym typeface="Wingdings" panose="05000000000000000000" pitchFamily="2" charset="2"/>
              </a:rPr>
              <a:t>, MainFragment</a:t>
            </a:r>
            <a:r>
              <a:rPr lang="ko-KR" altLang="en-US" dirty="0" smtClean="0">
                <a:sym typeface="Wingdings" panose="05000000000000000000" pitchFamily="2" charset="2"/>
              </a:rPr>
              <a:t>로 돌아가는 부분을 완성하십시오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ko-KR" dirty="0" smtClean="0">
                <a:sym typeface="Wingdings" panose="05000000000000000000" pitchFamily="2" charset="2"/>
              </a:rPr>
              <a:t>Hints:  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MainFragment.java </a:t>
            </a:r>
            <a:r>
              <a:rPr lang="ko-KR" altLang="en-US" dirty="0" smtClean="0">
                <a:sym typeface="Wingdings" panose="05000000000000000000" pitchFamily="2" charset="2"/>
              </a:rPr>
              <a:t>파일에서 작업한 것처럼</a:t>
            </a:r>
            <a:r>
              <a:rPr lang="en-US" altLang="ko-KR" dirty="0" smtClean="0">
                <a:sym typeface="Wingdings" panose="05000000000000000000" pitchFamily="2" charset="2"/>
              </a:rPr>
              <a:t>, MenuFragment.java </a:t>
            </a:r>
            <a:r>
              <a:rPr lang="ko-KR" altLang="en-US" dirty="0" smtClean="0">
                <a:sym typeface="Wingdings" panose="05000000000000000000" pitchFamily="2" charset="2"/>
              </a:rPr>
              <a:t>파일의 </a:t>
            </a:r>
            <a:r>
              <a:rPr lang="en-US" altLang="ko-KR" dirty="0" smtClean="0">
                <a:sym typeface="Wingdings" panose="05000000000000000000" pitchFamily="2" charset="2"/>
              </a:rPr>
              <a:t>onCreateView()</a:t>
            </a:r>
            <a:r>
              <a:rPr lang="ko-KR" altLang="en-US" dirty="0" smtClean="0">
                <a:sym typeface="Wingdings" panose="05000000000000000000" pitchFamily="2" charset="2"/>
              </a:rPr>
              <a:t>에서 작업을 하면 됩니다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onClick() </a:t>
            </a:r>
            <a:r>
              <a:rPr lang="ko-KR" altLang="en-US" dirty="0" smtClean="0">
                <a:sym typeface="Wingdings" panose="05000000000000000000" pitchFamily="2" charset="2"/>
              </a:rPr>
              <a:t>이벤트 함수에서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다음 메소드를 호출합니다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err="1" smtClean="0">
                <a:sym typeface="Wingdings" panose="05000000000000000000" pitchFamily="2" charset="2"/>
              </a:rPr>
              <a:t>activity.onFragmentChanged</a:t>
            </a:r>
            <a:r>
              <a:rPr lang="en-US" altLang="ko-KR" dirty="0" smtClean="0">
                <a:sym typeface="Wingdings" panose="05000000000000000000" pitchFamily="2" charset="2"/>
              </a:rPr>
              <a:t>(1);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24</a:t>
            </a:fld>
            <a:endParaRPr lang="ko-KR" altLang="en-US"/>
          </a:p>
        </p:txBody>
      </p:sp>
      <p:cxnSp>
        <p:nvCxnSpPr>
          <p:cNvPr id="15" name="직선 화살표 연결선 14"/>
          <p:cNvCxnSpPr/>
          <p:nvPr/>
        </p:nvCxnSpPr>
        <p:spPr>
          <a:xfrm flipH="1" flipV="1">
            <a:off x="4329051" y="3349946"/>
            <a:ext cx="288032" cy="72008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1808771" y="4070026"/>
            <a:ext cx="5328592" cy="646331"/>
          </a:xfrm>
          <a:prstGeom prst="rect">
            <a:avLst/>
          </a:prstGeom>
          <a:solidFill>
            <a:srgbClr val="FFC000"/>
          </a:solidFill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 smtClean="0"/>
              <a:t>MainActivity.java 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FragmentManager</a:t>
            </a:r>
            <a:r>
              <a:rPr lang="ko-KR" altLang="en-US" dirty="0" smtClean="0"/>
              <a:t>가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err="1" smtClean="0"/>
              <a:t>mainFragment</a:t>
            </a:r>
            <a:r>
              <a:rPr lang="ko-KR" altLang="en-US" dirty="0" smtClean="0"/>
              <a:t>를 호출하도록 하는 인덱스입니다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3357" y="2887445"/>
            <a:ext cx="2012600" cy="351740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4562" y="2890826"/>
            <a:ext cx="2014213" cy="3514025"/>
          </a:xfrm>
          <a:prstGeom prst="rect">
            <a:avLst/>
          </a:prstGeom>
        </p:spPr>
      </p:pic>
      <p:sp>
        <p:nvSpPr>
          <p:cNvPr id="9" name="왼쪽/오른쪽 화살표 8"/>
          <p:cNvSpPr/>
          <p:nvPr/>
        </p:nvSpPr>
        <p:spPr>
          <a:xfrm>
            <a:off x="9269983" y="4509120"/>
            <a:ext cx="422721" cy="207237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363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05-1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프래그멘트를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화면에 추가하기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실습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버튼 클릭으로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프래그멘트를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메인 액티비티에 추가 하기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sym typeface="Wingdings" panose="05000000000000000000" pitchFamily="2" charset="2"/>
              </a:rPr>
              <a:t>MenuFragment.java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25</a:t>
            </a:fld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53100" y="1268760"/>
            <a:ext cx="11403540" cy="452431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</a:rPr>
              <a:t>public class </a:t>
            </a:r>
            <a:r>
              <a:rPr lang="en-US" altLang="ko-KR" sz="1600" dirty="0" err="1">
                <a:latin typeface="Consolas" panose="020B0609020204030204" pitchFamily="49" charset="0"/>
              </a:rPr>
              <a:t>MenuFragment</a:t>
            </a:r>
            <a:r>
              <a:rPr lang="en-US" altLang="ko-KR" sz="1600" dirty="0">
                <a:latin typeface="Consolas" panose="020B0609020204030204" pitchFamily="49" charset="0"/>
              </a:rPr>
              <a:t> extends Fragment </a:t>
            </a:r>
            <a:r>
              <a:rPr lang="en-US" altLang="ko-KR" sz="1600" dirty="0" smtClean="0"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</a:t>
            </a:r>
            <a:r>
              <a:rPr lang="en-US" altLang="ko-KR" sz="1600" dirty="0" smtClean="0">
                <a:latin typeface="Consolas" panose="020B0609020204030204" pitchFamily="49" charset="0"/>
              </a:rPr>
              <a:t>   @Override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public </a:t>
            </a:r>
            <a:r>
              <a:rPr lang="en-US" altLang="ko-KR" sz="1600" dirty="0">
                <a:latin typeface="Consolas" panose="020B0609020204030204" pitchFamily="49" charset="0"/>
              </a:rPr>
              <a:t>View onCreateView(</a:t>
            </a:r>
            <a:r>
              <a:rPr lang="en-US" altLang="ko-KR" sz="1600" dirty="0" err="1">
                <a:latin typeface="Consolas" panose="020B0609020204030204" pitchFamily="49" charset="0"/>
              </a:rPr>
              <a:t>LayoutInflater</a:t>
            </a:r>
            <a:r>
              <a:rPr lang="en-US" altLang="ko-KR" sz="1600" dirty="0">
                <a:latin typeface="Consolas" panose="020B0609020204030204" pitchFamily="49" charset="0"/>
              </a:rPr>
              <a:t> </a:t>
            </a:r>
            <a:r>
              <a:rPr lang="en-US" altLang="ko-KR" sz="1600" dirty="0" err="1">
                <a:latin typeface="Consolas" panose="020B0609020204030204" pitchFamily="49" charset="0"/>
              </a:rPr>
              <a:t>inflater</a:t>
            </a:r>
            <a:r>
              <a:rPr lang="en-US" altLang="ko-KR" sz="1600" dirty="0">
                <a:latin typeface="Consolas" panose="020B0609020204030204" pitchFamily="49" charset="0"/>
              </a:rPr>
              <a:t>, @</a:t>
            </a:r>
            <a:r>
              <a:rPr lang="en-US" altLang="ko-KR" sz="1600" dirty="0" err="1">
                <a:latin typeface="Consolas" panose="020B0609020204030204" pitchFamily="49" charset="0"/>
              </a:rPr>
              <a:t>Nullable</a:t>
            </a:r>
            <a:r>
              <a:rPr lang="en-US" altLang="ko-KR" sz="1600" dirty="0">
                <a:latin typeface="Consolas" panose="020B0609020204030204" pitchFamily="49" charset="0"/>
              </a:rPr>
              <a:t> ViewGroup container,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                 @</a:t>
            </a:r>
            <a:r>
              <a:rPr lang="en-US" altLang="ko-KR" sz="1600" dirty="0" err="1">
                <a:latin typeface="Consolas" panose="020B0609020204030204" pitchFamily="49" charset="0"/>
              </a:rPr>
              <a:t>Nullable</a:t>
            </a:r>
            <a:r>
              <a:rPr lang="en-US" altLang="ko-KR" sz="1600" dirty="0">
                <a:latin typeface="Consolas" panose="020B0609020204030204" pitchFamily="49" charset="0"/>
              </a:rPr>
              <a:t> Bundle savedInstanceState)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</a:t>
            </a:r>
            <a:r>
              <a:rPr lang="en-US" altLang="ko-KR" sz="1600" dirty="0" smtClean="0">
                <a:latin typeface="Consolas" panose="020B0609020204030204" pitchFamily="49" charset="0"/>
              </a:rPr>
              <a:t>   </a:t>
            </a:r>
            <a:r>
              <a:rPr lang="en-US" altLang="ko-KR" sz="1600" dirty="0">
                <a:latin typeface="Consolas" panose="020B0609020204030204" pitchFamily="49" charset="0"/>
              </a:rPr>
              <a:t>ViewGroup </a:t>
            </a:r>
            <a:r>
              <a:rPr lang="en-US" altLang="ko-KR" sz="1600" dirty="0" err="1">
                <a:latin typeface="Consolas" panose="020B0609020204030204" pitchFamily="49" charset="0"/>
              </a:rPr>
              <a:t>rootView</a:t>
            </a:r>
            <a:r>
              <a:rPr lang="en-US" altLang="ko-KR" sz="1600" dirty="0">
                <a:latin typeface="Consolas" panose="020B0609020204030204" pitchFamily="49" charset="0"/>
              </a:rPr>
              <a:t> = (ViewGroup) 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                        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inflater.inflate</a:t>
            </a:r>
            <a:r>
              <a:rPr lang="en-US" altLang="ko-KR" sz="1600" dirty="0" smtClean="0">
                <a:latin typeface="Consolas" panose="020B0609020204030204" pitchFamily="49" charset="0"/>
              </a:rPr>
              <a:t>(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R.layout.fragment_menu</a:t>
            </a:r>
            <a:r>
              <a:rPr lang="en-US" altLang="ko-KR" sz="1600" dirty="0">
                <a:latin typeface="Consolas" panose="020B0609020204030204" pitchFamily="49" charset="0"/>
              </a:rPr>
              <a:t>, container, false);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  </a:t>
            </a:r>
            <a:r>
              <a:rPr lang="en-US" altLang="ko-KR" sz="1600" dirty="0">
                <a:latin typeface="Consolas" panose="020B0609020204030204" pitchFamily="49" charset="0"/>
              </a:rPr>
              <a:t>Button </a:t>
            </a:r>
            <a:r>
              <a:rPr lang="en-US" altLang="ko-KR" sz="1600" dirty="0" err="1">
                <a:latin typeface="Consolas" panose="020B0609020204030204" pitchFamily="49" charset="0"/>
              </a:rPr>
              <a:t>button</a:t>
            </a:r>
            <a:r>
              <a:rPr lang="en-US" altLang="ko-KR" sz="1600" dirty="0">
                <a:latin typeface="Consolas" panose="020B0609020204030204" pitchFamily="49" charset="0"/>
              </a:rPr>
              <a:t> = </a:t>
            </a:r>
            <a:r>
              <a:rPr lang="en-US" altLang="ko-KR" sz="1600" dirty="0" err="1">
                <a:latin typeface="Consolas" panose="020B0609020204030204" pitchFamily="49" charset="0"/>
              </a:rPr>
              <a:t>rootView.findViewById</a:t>
            </a:r>
            <a:r>
              <a:rPr lang="en-US" altLang="ko-KR" sz="1600" dirty="0">
                <a:latin typeface="Consolas" panose="020B0609020204030204" pitchFamily="49" charset="0"/>
              </a:rPr>
              <a:t>(</a:t>
            </a:r>
            <a:r>
              <a:rPr lang="en-US" altLang="ko-KR" sz="1600" dirty="0" err="1">
                <a:latin typeface="Consolas" panose="020B0609020204030204" pitchFamily="49" charset="0"/>
              </a:rPr>
              <a:t>R.id.button</a:t>
            </a:r>
            <a:r>
              <a:rPr lang="en-US" altLang="ko-KR" sz="16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  </a:t>
            </a:r>
            <a:r>
              <a:rPr lang="en-US" altLang="ko-KR" sz="1600" dirty="0" err="1">
                <a:latin typeface="Consolas" panose="020B0609020204030204" pitchFamily="49" charset="0"/>
              </a:rPr>
              <a:t>button.setOnClickListener</a:t>
            </a:r>
            <a:r>
              <a:rPr lang="en-US" altLang="ko-KR" sz="1600" dirty="0">
                <a:latin typeface="Consolas" panose="020B0609020204030204" pitchFamily="49" charset="0"/>
              </a:rPr>
              <a:t>(new View.OnClickListener() {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     </a:t>
            </a:r>
            <a:r>
              <a:rPr lang="en-US" altLang="ko-KR" sz="1600" dirty="0">
                <a:latin typeface="Consolas" panose="020B0609020204030204" pitchFamily="49" charset="0"/>
              </a:rPr>
              <a:t>@Override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     </a:t>
            </a:r>
            <a:r>
              <a:rPr lang="en-US" altLang="ko-KR" sz="1600" dirty="0">
                <a:latin typeface="Consolas" panose="020B0609020204030204" pitchFamily="49" charset="0"/>
              </a:rPr>
              <a:t>public void onClick(View v) {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       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</a:t>
            </a:r>
            <a:r>
              <a:rPr lang="en-US" altLang="ko-KR" sz="1600" dirty="0" smtClean="0">
                <a:latin typeface="Consolas" panose="020B0609020204030204" pitchFamily="49" charset="0"/>
              </a:rPr>
              <a:t>             // your code here:    MainActivity</a:t>
            </a:r>
            <a:r>
              <a:rPr lang="ko-KR" altLang="en-US" sz="1600" dirty="0" smtClean="0">
                <a:latin typeface="Consolas" panose="020B0609020204030204" pitchFamily="49" charset="0"/>
              </a:rPr>
              <a:t>를 참조하여</a:t>
            </a:r>
            <a:r>
              <a:rPr lang="en-US" altLang="ko-KR" sz="1600" dirty="0" smtClean="0">
                <a:latin typeface="Consolas" panose="020B0609020204030204" pitchFamily="49" charset="0"/>
              </a:rPr>
              <a:t>,</a:t>
            </a:r>
            <a:r>
              <a:rPr lang="ko-KR" altLang="en-US" sz="1600" dirty="0" smtClean="0">
                <a:latin typeface="Consolas" panose="020B0609020204030204" pitchFamily="49" charset="0"/>
              </a:rPr>
              <a:t> 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onFragmentChanged</a:t>
            </a:r>
            <a:r>
              <a:rPr lang="en-US" altLang="ko-KR" sz="1600" dirty="0" smtClean="0">
                <a:latin typeface="Consolas" panose="020B0609020204030204" pitchFamily="49" charset="0"/>
              </a:rPr>
              <a:t>(1)</a:t>
            </a:r>
            <a:r>
              <a:rPr lang="ko-KR" altLang="en-US" sz="1600" dirty="0" smtClean="0">
                <a:latin typeface="Consolas" panose="020B0609020204030204" pitchFamily="49" charset="0"/>
              </a:rPr>
              <a:t>을 호출해야 합니다</a:t>
            </a:r>
            <a:r>
              <a:rPr lang="en-US" altLang="ko-KR" sz="1600" dirty="0" smtClean="0">
                <a:latin typeface="Consolas" panose="020B0609020204030204" pitchFamily="49" charset="0"/>
              </a:rPr>
              <a:t>.            </a:t>
            </a: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     </a:t>
            </a:r>
            <a:r>
              <a:rPr lang="en-US" altLang="ko-KR" sz="1600" dirty="0">
                <a:latin typeface="Consolas" panose="020B0609020204030204" pitchFamily="49" charset="0"/>
              </a:rPr>
              <a:t>}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 </a:t>
            </a:r>
            <a:r>
              <a:rPr lang="en-US" altLang="ko-KR" sz="1600" dirty="0">
                <a:latin typeface="Consolas" panose="020B0609020204030204" pitchFamily="49" charset="0"/>
              </a:rPr>
              <a:t>});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 </a:t>
            </a:r>
            <a:r>
              <a:rPr lang="en-US" altLang="ko-KR" sz="1600" dirty="0">
                <a:latin typeface="Consolas" panose="020B0609020204030204" pitchFamily="49" charset="0"/>
              </a:rPr>
              <a:t>return </a:t>
            </a:r>
            <a:r>
              <a:rPr lang="en-US" altLang="ko-KR" sz="1600" dirty="0" err="1">
                <a:latin typeface="Consolas" panose="020B0609020204030204" pitchFamily="49" charset="0"/>
              </a:rPr>
              <a:t>rootView</a:t>
            </a:r>
            <a:r>
              <a:rPr lang="en-US" altLang="ko-KR" sz="1600" dirty="0"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</a:t>
            </a:r>
            <a:r>
              <a:rPr lang="en-US" altLang="ko-KR" sz="1600" dirty="0">
                <a:latin typeface="Consolas" panose="020B0609020204030204" pitchFamily="49" charset="0"/>
              </a:rPr>
              <a:t>}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}</a:t>
            </a:r>
          </a:p>
        </p:txBody>
      </p:sp>
      <p:cxnSp>
        <p:nvCxnSpPr>
          <p:cNvPr id="6" name="직선 화살표 연결선 5"/>
          <p:cNvCxnSpPr/>
          <p:nvPr/>
        </p:nvCxnSpPr>
        <p:spPr>
          <a:xfrm flipH="1" flipV="1">
            <a:off x="5231904" y="4365104"/>
            <a:ext cx="288032" cy="72008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4727848" y="5031972"/>
            <a:ext cx="5328592" cy="861774"/>
          </a:xfrm>
          <a:prstGeom prst="rect">
            <a:avLst/>
          </a:prstGeom>
          <a:solidFill>
            <a:srgbClr val="FFC000"/>
          </a:solidFill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dirty="0" smtClean="0"/>
              <a:t>MainActivity.java </a:t>
            </a:r>
            <a:r>
              <a:rPr lang="ko-KR" altLang="en-US" sz="1600" dirty="0" smtClean="0"/>
              <a:t>에서 </a:t>
            </a:r>
            <a:r>
              <a:rPr lang="en-US" altLang="ko-KR" sz="1600" dirty="0" smtClean="0"/>
              <a:t>FragmentManager</a:t>
            </a:r>
            <a:r>
              <a:rPr lang="ko-KR" altLang="en-US" sz="1600" dirty="0" smtClean="0"/>
              <a:t>가 </a:t>
            </a:r>
            <a:r>
              <a:rPr lang="en-US" altLang="ko-KR" sz="1600" dirty="0" smtClean="0"/>
              <a:t/>
            </a:r>
            <a:br>
              <a:rPr lang="en-US" altLang="ko-KR" sz="1600" dirty="0" smtClean="0"/>
            </a:br>
            <a:r>
              <a:rPr lang="en-US" altLang="ko-KR" sz="1600" dirty="0" err="1" smtClean="0"/>
              <a:t>mainFragment</a:t>
            </a:r>
            <a:r>
              <a:rPr lang="ko-KR" altLang="en-US" sz="1600" dirty="0" smtClean="0"/>
              <a:t>를 호출하도록 하는 인덱스입니다</a:t>
            </a:r>
            <a:r>
              <a:rPr lang="en-US" altLang="ko-KR" sz="1600" dirty="0" smtClean="0"/>
              <a:t>.</a:t>
            </a:r>
          </a:p>
          <a:p>
            <a:r>
              <a:rPr lang="ko-KR" altLang="en-US" sz="1600" dirty="0" smtClean="0"/>
              <a:t>이 값이 </a:t>
            </a:r>
            <a:r>
              <a:rPr lang="en-US" altLang="ko-KR" sz="1600" dirty="0" smtClean="0"/>
              <a:t>0 </a:t>
            </a:r>
            <a:r>
              <a:rPr lang="ko-KR" altLang="en-US" sz="1600" dirty="0" smtClean="0"/>
              <a:t>이면</a:t>
            </a:r>
            <a:r>
              <a:rPr lang="en-US" altLang="ko-KR" sz="1600" dirty="0" smtClean="0"/>
              <a:t>, </a:t>
            </a:r>
            <a:r>
              <a:rPr lang="en-US" altLang="ko-KR" sz="1600" dirty="0" err="1" smtClean="0"/>
              <a:t>menuFragment</a:t>
            </a:r>
            <a:r>
              <a:rPr lang="ko-KR" altLang="en-US" sz="1600" dirty="0" smtClean="0"/>
              <a:t>를 호출합니다</a:t>
            </a:r>
            <a:r>
              <a:rPr lang="en-US" altLang="ko-KR" sz="1600" dirty="0" smtClean="0"/>
              <a:t>. </a:t>
            </a:r>
            <a:r>
              <a:rPr lang="ko-KR" altLang="en-US" sz="1600" dirty="0" smtClean="0"/>
              <a:t> 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452807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05-1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프래그멘트를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화면에 추가하기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실습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버튼 클릭으로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프래그멘트를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메인 액티비티에 추가 하기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sym typeface="Wingdings" panose="05000000000000000000" pitchFamily="2" charset="2"/>
              </a:rPr>
              <a:t>MenuFragment.java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26</a:t>
            </a:fld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53100" y="1268760"/>
            <a:ext cx="11403540" cy="44319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</a:rPr>
              <a:t>public class </a:t>
            </a:r>
            <a:r>
              <a:rPr lang="en-US" altLang="ko-KR" sz="1600" dirty="0" err="1">
                <a:latin typeface="Consolas" panose="020B0609020204030204" pitchFamily="49" charset="0"/>
              </a:rPr>
              <a:t>MenuFragment</a:t>
            </a:r>
            <a:r>
              <a:rPr lang="en-US" altLang="ko-KR" sz="1600" dirty="0">
                <a:latin typeface="Consolas" panose="020B0609020204030204" pitchFamily="49" charset="0"/>
              </a:rPr>
              <a:t> extends Fragment </a:t>
            </a:r>
            <a:r>
              <a:rPr lang="en-US" altLang="ko-KR" sz="1600" dirty="0" smtClean="0"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</a:t>
            </a:r>
            <a:r>
              <a:rPr lang="en-US" altLang="ko-KR" sz="1600" dirty="0" smtClean="0">
                <a:latin typeface="Consolas" panose="020B0609020204030204" pitchFamily="49" charset="0"/>
              </a:rPr>
              <a:t>   @Override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public </a:t>
            </a:r>
            <a:r>
              <a:rPr lang="en-US" altLang="ko-KR" sz="1600" dirty="0">
                <a:latin typeface="Consolas" panose="020B0609020204030204" pitchFamily="49" charset="0"/>
              </a:rPr>
              <a:t>View onCreateView(</a:t>
            </a:r>
            <a:r>
              <a:rPr lang="en-US" altLang="ko-KR" sz="1600" dirty="0" err="1">
                <a:latin typeface="Consolas" panose="020B0609020204030204" pitchFamily="49" charset="0"/>
              </a:rPr>
              <a:t>LayoutInflater</a:t>
            </a:r>
            <a:r>
              <a:rPr lang="en-US" altLang="ko-KR" sz="1600" dirty="0">
                <a:latin typeface="Consolas" panose="020B0609020204030204" pitchFamily="49" charset="0"/>
              </a:rPr>
              <a:t> </a:t>
            </a:r>
            <a:r>
              <a:rPr lang="en-US" altLang="ko-KR" sz="1600" dirty="0" err="1">
                <a:latin typeface="Consolas" panose="020B0609020204030204" pitchFamily="49" charset="0"/>
              </a:rPr>
              <a:t>inflater</a:t>
            </a:r>
            <a:r>
              <a:rPr lang="en-US" altLang="ko-KR" sz="1600" dirty="0">
                <a:latin typeface="Consolas" panose="020B0609020204030204" pitchFamily="49" charset="0"/>
              </a:rPr>
              <a:t>, @</a:t>
            </a:r>
            <a:r>
              <a:rPr lang="en-US" altLang="ko-KR" sz="1600" dirty="0" err="1">
                <a:latin typeface="Consolas" panose="020B0609020204030204" pitchFamily="49" charset="0"/>
              </a:rPr>
              <a:t>Nullable</a:t>
            </a:r>
            <a:r>
              <a:rPr lang="en-US" altLang="ko-KR" sz="1600" dirty="0">
                <a:latin typeface="Consolas" panose="020B0609020204030204" pitchFamily="49" charset="0"/>
              </a:rPr>
              <a:t> ViewGroup container,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                 @</a:t>
            </a:r>
            <a:r>
              <a:rPr lang="en-US" altLang="ko-KR" sz="1600" dirty="0" err="1">
                <a:latin typeface="Consolas" panose="020B0609020204030204" pitchFamily="49" charset="0"/>
              </a:rPr>
              <a:t>Nullable</a:t>
            </a:r>
            <a:r>
              <a:rPr lang="en-US" altLang="ko-KR" sz="1600" dirty="0">
                <a:latin typeface="Consolas" panose="020B0609020204030204" pitchFamily="49" charset="0"/>
              </a:rPr>
              <a:t> Bundle savedInstanceState)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</a:t>
            </a:r>
            <a:r>
              <a:rPr lang="en-US" altLang="ko-KR" sz="1600" dirty="0" smtClean="0">
                <a:latin typeface="Consolas" panose="020B0609020204030204" pitchFamily="49" charset="0"/>
              </a:rPr>
              <a:t>   </a:t>
            </a:r>
            <a:r>
              <a:rPr lang="en-US" altLang="ko-KR" sz="1600" dirty="0">
                <a:latin typeface="Consolas" panose="020B0609020204030204" pitchFamily="49" charset="0"/>
              </a:rPr>
              <a:t>ViewGroup </a:t>
            </a:r>
            <a:r>
              <a:rPr lang="en-US" altLang="ko-KR" sz="1600" dirty="0" err="1">
                <a:latin typeface="Consolas" panose="020B0609020204030204" pitchFamily="49" charset="0"/>
              </a:rPr>
              <a:t>rootView</a:t>
            </a:r>
            <a:r>
              <a:rPr lang="en-US" altLang="ko-KR" sz="1600" dirty="0">
                <a:latin typeface="Consolas" panose="020B0609020204030204" pitchFamily="49" charset="0"/>
              </a:rPr>
              <a:t> = (ViewGroup) 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                        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inflater.inflate</a:t>
            </a:r>
            <a:r>
              <a:rPr lang="en-US" altLang="ko-KR" sz="1600" dirty="0" smtClean="0">
                <a:latin typeface="Consolas" panose="020B0609020204030204" pitchFamily="49" charset="0"/>
              </a:rPr>
              <a:t>(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R.layout.fragment_menu</a:t>
            </a:r>
            <a:r>
              <a:rPr lang="en-US" altLang="ko-KR" sz="1600" dirty="0">
                <a:latin typeface="Consolas" panose="020B0609020204030204" pitchFamily="49" charset="0"/>
              </a:rPr>
              <a:t>, container, false);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  </a:t>
            </a:r>
            <a:r>
              <a:rPr lang="en-US" altLang="ko-KR" sz="1600" dirty="0">
                <a:latin typeface="Consolas" panose="020B0609020204030204" pitchFamily="49" charset="0"/>
              </a:rPr>
              <a:t>Button </a:t>
            </a:r>
            <a:r>
              <a:rPr lang="en-US" altLang="ko-KR" sz="1600" dirty="0" err="1">
                <a:latin typeface="Consolas" panose="020B0609020204030204" pitchFamily="49" charset="0"/>
              </a:rPr>
              <a:t>button</a:t>
            </a:r>
            <a:r>
              <a:rPr lang="en-US" altLang="ko-KR" sz="1600" dirty="0">
                <a:latin typeface="Consolas" panose="020B0609020204030204" pitchFamily="49" charset="0"/>
              </a:rPr>
              <a:t> = </a:t>
            </a:r>
            <a:r>
              <a:rPr lang="en-US" altLang="ko-KR" sz="1600" dirty="0" err="1">
                <a:latin typeface="Consolas" panose="020B0609020204030204" pitchFamily="49" charset="0"/>
              </a:rPr>
              <a:t>rootView.findViewById</a:t>
            </a:r>
            <a:r>
              <a:rPr lang="en-US" altLang="ko-KR" sz="1600" dirty="0">
                <a:latin typeface="Consolas" panose="020B0609020204030204" pitchFamily="49" charset="0"/>
              </a:rPr>
              <a:t>(</a:t>
            </a:r>
            <a:r>
              <a:rPr lang="en-US" altLang="ko-KR" sz="1600" dirty="0" err="1">
                <a:latin typeface="Consolas" panose="020B0609020204030204" pitchFamily="49" charset="0"/>
              </a:rPr>
              <a:t>R.id.button</a:t>
            </a:r>
            <a:r>
              <a:rPr lang="en-US" altLang="ko-KR" sz="16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  </a:t>
            </a:r>
            <a:r>
              <a:rPr lang="en-US" altLang="ko-KR" sz="1600" dirty="0" err="1">
                <a:latin typeface="Consolas" panose="020B0609020204030204" pitchFamily="49" charset="0"/>
              </a:rPr>
              <a:t>button.setOnClickListener</a:t>
            </a:r>
            <a:r>
              <a:rPr lang="en-US" altLang="ko-KR" sz="1600" dirty="0">
                <a:latin typeface="Consolas" panose="020B0609020204030204" pitchFamily="49" charset="0"/>
              </a:rPr>
              <a:t>(new View.OnClickListener() {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     </a:t>
            </a:r>
            <a:r>
              <a:rPr lang="en-US" altLang="ko-KR" sz="1600" dirty="0">
                <a:latin typeface="Consolas" panose="020B0609020204030204" pitchFamily="49" charset="0"/>
              </a:rPr>
              <a:t>@Override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     </a:t>
            </a:r>
            <a:r>
              <a:rPr lang="en-US" altLang="ko-KR" sz="1600" dirty="0">
                <a:latin typeface="Consolas" panose="020B0609020204030204" pitchFamily="49" charset="0"/>
              </a:rPr>
              <a:t>public void onClick(View v) {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         </a:t>
            </a:r>
            <a:r>
              <a:rPr lang="en-US" altLang="ko-KR" sz="1600" dirty="0">
                <a:latin typeface="Consolas" panose="020B0609020204030204" pitchFamily="49" charset="0"/>
              </a:rPr>
              <a:t>MainActivity activity = (MainActivity) getActivity();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         </a:t>
            </a:r>
            <a:r>
              <a:rPr lang="en-US" altLang="ko-KR" sz="1600" dirty="0" err="1">
                <a:latin typeface="Consolas" panose="020B0609020204030204" pitchFamily="49" charset="0"/>
              </a:rPr>
              <a:t>activity.onFragmentChanged</a:t>
            </a:r>
            <a:r>
              <a:rPr lang="en-US" altLang="ko-KR" sz="1600" dirty="0">
                <a:latin typeface="Consolas" panose="020B0609020204030204" pitchFamily="49" charset="0"/>
              </a:rPr>
              <a:t>(1);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     </a:t>
            </a:r>
            <a:r>
              <a:rPr lang="en-US" altLang="ko-KR" sz="1600" dirty="0">
                <a:latin typeface="Consolas" panose="020B0609020204030204" pitchFamily="49" charset="0"/>
              </a:rPr>
              <a:t>}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 </a:t>
            </a:r>
            <a:r>
              <a:rPr lang="en-US" altLang="ko-KR" sz="1600" dirty="0">
                <a:latin typeface="Consolas" panose="020B0609020204030204" pitchFamily="49" charset="0"/>
              </a:rPr>
              <a:t>});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 </a:t>
            </a:r>
            <a:r>
              <a:rPr lang="en-US" altLang="ko-KR" sz="1600" dirty="0">
                <a:latin typeface="Consolas" panose="020B0609020204030204" pitchFamily="49" charset="0"/>
              </a:rPr>
              <a:t>return </a:t>
            </a:r>
            <a:r>
              <a:rPr lang="en-US" altLang="ko-KR" sz="1600" dirty="0" err="1">
                <a:latin typeface="Consolas" panose="020B0609020204030204" pitchFamily="49" charset="0"/>
              </a:rPr>
              <a:t>rootView</a:t>
            </a:r>
            <a:r>
              <a:rPr lang="en-US" altLang="ko-KR" sz="1600" dirty="0"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</a:t>
            </a:r>
            <a:r>
              <a:rPr lang="en-US" altLang="ko-KR" sz="1600" dirty="0">
                <a:latin typeface="Consolas" panose="020B0609020204030204" pitchFamily="49" charset="0"/>
              </a:rPr>
              <a:t>}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}</a:t>
            </a:r>
          </a:p>
        </p:txBody>
      </p:sp>
      <p:cxnSp>
        <p:nvCxnSpPr>
          <p:cNvPr id="6" name="직선 화살표 연결선 5"/>
          <p:cNvCxnSpPr/>
          <p:nvPr/>
        </p:nvCxnSpPr>
        <p:spPr>
          <a:xfrm flipH="1" flipV="1">
            <a:off x="5231904" y="4365104"/>
            <a:ext cx="288032" cy="72008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4727848" y="5031972"/>
            <a:ext cx="5328592" cy="861774"/>
          </a:xfrm>
          <a:prstGeom prst="rect">
            <a:avLst/>
          </a:prstGeom>
          <a:solidFill>
            <a:srgbClr val="FFC000"/>
          </a:solidFill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dirty="0" smtClean="0"/>
              <a:t>MainActivity.java </a:t>
            </a:r>
            <a:r>
              <a:rPr lang="ko-KR" altLang="en-US" sz="1600" dirty="0" smtClean="0"/>
              <a:t>에서 </a:t>
            </a:r>
            <a:r>
              <a:rPr lang="en-US" altLang="ko-KR" sz="1600" dirty="0" smtClean="0"/>
              <a:t>FragmentManager</a:t>
            </a:r>
            <a:r>
              <a:rPr lang="ko-KR" altLang="en-US" sz="1600" dirty="0" smtClean="0"/>
              <a:t>가 </a:t>
            </a:r>
            <a:r>
              <a:rPr lang="en-US" altLang="ko-KR" sz="1600" dirty="0" smtClean="0"/>
              <a:t/>
            </a:r>
            <a:br>
              <a:rPr lang="en-US" altLang="ko-KR" sz="1600" dirty="0" smtClean="0"/>
            </a:br>
            <a:r>
              <a:rPr lang="en-US" altLang="ko-KR" sz="1600" dirty="0" err="1" smtClean="0"/>
              <a:t>mainFragment</a:t>
            </a:r>
            <a:r>
              <a:rPr lang="ko-KR" altLang="en-US" sz="1600" dirty="0" smtClean="0"/>
              <a:t>를 호출하도록 하는 인덱스입니다</a:t>
            </a:r>
            <a:r>
              <a:rPr lang="en-US" altLang="ko-KR" sz="1600" dirty="0" smtClean="0"/>
              <a:t>.</a:t>
            </a:r>
          </a:p>
          <a:p>
            <a:r>
              <a:rPr lang="ko-KR" altLang="en-US" sz="1600" dirty="0" smtClean="0"/>
              <a:t>이 값이 </a:t>
            </a:r>
            <a:r>
              <a:rPr lang="en-US" altLang="ko-KR" sz="1600" dirty="0" smtClean="0"/>
              <a:t>0 </a:t>
            </a:r>
            <a:r>
              <a:rPr lang="ko-KR" altLang="en-US" sz="1600" dirty="0" smtClean="0"/>
              <a:t>이면</a:t>
            </a:r>
            <a:r>
              <a:rPr lang="en-US" altLang="ko-KR" sz="1600" dirty="0" smtClean="0"/>
              <a:t>, </a:t>
            </a:r>
            <a:r>
              <a:rPr lang="en-US" altLang="ko-KR" sz="1600" dirty="0" err="1" smtClean="0"/>
              <a:t>menuFragment</a:t>
            </a:r>
            <a:r>
              <a:rPr lang="ko-KR" altLang="en-US" sz="1600" dirty="0" smtClean="0"/>
              <a:t>를 호출합니다</a:t>
            </a:r>
            <a:r>
              <a:rPr lang="en-US" altLang="ko-KR" sz="1600" dirty="0" smtClean="0"/>
              <a:t>. </a:t>
            </a:r>
            <a:r>
              <a:rPr lang="ko-KR" altLang="en-US" sz="1600" dirty="0" smtClean="0"/>
              <a:t> 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72857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05-1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프래그멘트를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화면에 추가하기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실습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버튼 클릭으로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프래그멘트를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메인 액티비티에 추가 하기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Challenge</a:t>
            </a:r>
            <a:r>
              <a:rPr lang="en-US" altLang="ko-KR" b="1" dirty="0" smtClean="0">
                <a:sym typeface="Wingdings" panose="05000000000000000000" pitchFamily="2" charset="2"/>
              </a:rPr>
              <a:t>: </a:t>
            </a:r>
            <a:r>
              <a:rPr lang="en-US" altLang="ko-KR" dirty="0" smtClean="0">
                <a:sym typeface="Wingdings" panose="05000000000000000000" pitchFamily="2" charset="2"/>
              </a:rPr>
              <a:t>activity_main.xml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레이아웃의 </a:t>
            </a:r>
            <a:r>
              <a:rPr lang="en-US" altLang="ko-KR" dirty="0" err="1" smtClean="0">
                <a:sym typeface="Wingdings" panose="05000000000000000000" pitchFamily="2" charset="2"/>
              </a:rPr>
              <a:t>mainfragment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태그를 아래와 같이 </a:t>
            </a:r>
            <a:r>
              <a:rPr lang="en-US" altLang="ko-KR" dirty="0" smtClean="0">
                <a:sym typeface="Wingdings" panose="05000000000000000000" pitchFamily="2" charset="2"/>
              </a:rPr>
              <a:t>comments </a:t>
            </a:r>
            <a:r>
              <a:rPr lang="ko-KR" altLang="en-US" dirty="0" smtClean="0">
                <a:sym typeface="Wingdings" panose="05000000000000000000" pitchFamily="2" charset="2"/>
              </a:rPr>
              <a:t>처리하십시오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그럼에도 불구하고</a:t>
            </a:r>
            <a:r>
              <a:rPr lang="en-US" altLang="ko-KR" dirty="0" smtClean="0">
                <a:sym typeface="Wingdings" panose="05000000000000000000" pitchFamily="2" charset="2"/>
              </a:rPr>
              <a:t>, MainActivity </a:t>
            </a:r>
            <a:r>
              <a:rPr lang="ko-KR" altLang="en-US" dirty="0" smtClean="0">
                <a:sym typeface="Wingdings" panose="05000000000000000000" pitchFamily="2" charset="2"/>
              </a:rPr>
              <a:t>시작할 때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en-US" altLang="ko-KR" dirty="0" err="1" smtClean="0">
                <a:sym typeface="Wingdings" panose="05000000000000000000" pitchFamily="2" charset="2"/>
              </a:rPr>
              <a:t>main_fragment</a:t>
            </a:r>
            <a:r>
              <a:rPr lang="ko-KR" altLang="en-US" dirty="0" smtClean="0">
                <a:sym typeface="Wingdings" panose="05000000000000000000" pitchFamily="2" charset="2"/>
              </a:rPr>
              <a:t> 레이아웃을 보여주며 시작하도록 </a:t>
            </a:r>
            <a:r>
              <a:rPr lang="en-US" altLang="ko-KR" dirty="0" smtClean="0">
                <a:sym typeface="Wingdings" panose="05000000000000000000" pitchFamily="2" charset="2"/>
              </a:rPr>
              <a:t>MainActivity.java</a:t>
            </a:r>
            <a:r>
              <a:rPr lang="ko-KR" altLang="en-US" dirty="0" smtClean="0">
                <a:sym typeface="Wingdings" panose="05000000000000000000" pitchFamily="2" charset="2"/>
              </a:rPr>
              <a:t>를 수정하십시오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27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0980" y="3380813"/>
            <a:ext cx="1803342" cy="308580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7275" y="3380813"/>
            <a:ext cx="1782683" cy="3115717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453100" y="1988840"/>
            <a:ext cx="7227076" cy="267765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Consolas" panose="020B0609020204030204" pitchFamily="49" charset="0"/>
              </a:rPr>
              <a:t> </a:t>
            </a:r>
            <a:r>
              <a:rPr lang="en-US" altLang="ko-KR" sz="1400" dirty="0" smtClean="0">
                <a:latin typeface="Consolas" panose="020B0609020204030204" pitchFamily="49" charset="0"/>
              </a:rPr>
              <a:t>   ...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</a:t>
            </a:r>
            <a:r>
              <a:rPr lang="en-US" altLang="ko-KR" sz="1400" dirty="0" smtClean="0">
                <a:latin typeface="Consolas" panose="020B0609020204030204" pitchFamily="49" charset="0"/>
              </a:rPr>
              <a:t>   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android:layout_margin</a:t>
            </a:r>
            <a:r>
              <a:rPr lang="en-US" altLang="ko-KR" sz="1400" dirty="0">
                <a:latin typeface="Consolas" panose="020B0609020204030204" pitchFamily="49" charset="0"/>
              </a:rPr>
              <a:t>="16dp"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android:id="@+id/container"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</a:t>
            </a:r>
            <a:r>
              <a:rPr lang="en-US" altLang="ko-KR" sz="1400" dirty="0" err="1">
                <a:latin typeface="Consolas" panose="020B0609020204030204" pitchFamily="49" charset="0"/>
              </a:rPr>
              <a:t>tools:context</a:t>
            </a:r>
            <a:r>
              <a:rPr lang="en-US" altLang="ko-KR" sz="1400" dirty="0">
                <a:latin typeface="Consolas" panose="020B0609020204030204" pitchFamily="49" charset="0"/>
              </a:rPr>
              <a:t>=".MainActivity"&gt;</a:t>
            </a: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&lt;</a:t>
            </a:r>
            <a:r>
              <a:rPr lang="en-US" altLang="ko-KR" sz="1400" b="1" dirty="0">
                <a:solidFill>
                  <a:srgbClr val="C00000"/>
                </a:solidFill>
                <a:latin typeface="Consolas" panose="020B0609020204030204" pitchFamily="49" charset="0"/>
              </a:rPr>
              <a:t>!--</a:t>
            </a:r>
            <a:r>
              <a:rPr lang="en-US" altLang="ko-KR" sz="1400" dirty="0">
                <a:latin typeface="Consolas" panose="020B0609020204030204" pitchFamily="49" charset="0"/>
              </a:rPr>
              <a:t>fragment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android:id="@+id/</a:t>
            </a:r>
            <a:r>
              <a:rPr lang="en-US" altLang="ko-KR" sz="1400" dirty="0" err="1">
                <a:latin typeface="Consolas" panose="020B0609020204030204" pitchFamily="49" charset="0"/>
              </a:rPr>
              <a:t>mainfragment</a:t>
            </a:r>
            <a:r>
              <a:rPr lang="en-US" altLang="ko-KR" sz="1400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android:name="</a:t>
            </a:r>
            <a:r>
              <a:rPr lang="en-US" altLang="ko-KR" sz="1400" dirty="0" err="1">
                <a:latin typeface="Consolas" panose="020B0609020204030204" pitchFamily="49" charset="0"/>
              </a:rPr>
              <a:t>org.joy.fragment.MainFragment</a:t>
            </a:r>
            <a:r>
              <a:rPr lang="en-US" altLang="ko-KR" sz="1400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android:layout_width="match_parent"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android:layout_height="match_parent" /</a:t>
            </a:r>
            <a:r>
              <a:rPr lang="en-US" altLang="ko-KR" sz="1400" b="1" dirty="0">
                <a:solidFill>
                  <a:srgbClr val="C00000"/>
                </a:solidFill>
                <a:latin typeface="Consolas" panose="020B0609020204030204" pitchFamily="49" charset="0"/>
              </a:rPr>
              <a:t>--</a:t>
            </a:r>
            <a:r>
              <a:rPr lang="en-US" altLang="ko-KR" sz="1400" dirty="0">
                <a:latin typeface="Consolas" panose="020B0609020204030204" pitchFamily="49" charset="0"/>
              </a:rPr>
              <a:t>&gt;</a:t>
            </a: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&lt;/RelativeLayout&gt;</a:t>
            </a:r>
            <a:endParaRPr lang="ko-KR" altLang="en-US" sz="1400" dirty="0">
              <a:latin typeface="Consolas" panose="020B0609020204030204" pitchFamily="49" charset="0"/>
            </a:endParaRPr>
          </a:p>
        </p:txBody>
      </p:sp>
      <p:sp>
        <p:nvSpPr>
          <p:cNvPr id="9" name="위쪽 화살표 8"/>
          <p:cNvSpPr/>
          <p:nvPr/>
        </p:nvSpPr>
        <p:spPr>
          <a:xfrm>
            <a:off x="5015880" y="4221088"/>
            <a:ext cx="296469" cy="36004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위쪽 화살표 9"/>
          <p:cNvSpPr/>
          <p:nvPr/>
        </p:nvSpPr>
        <p:spPr>
          <a:xfrm>
            <a:off x="983432" y="3380813"/>
            <a:ext cx="288032" cy="336219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9568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05-1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프래그멘트를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화면에 추가하기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실습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버튼 클릭으로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프래그멘트를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메인 액티비티에 추가 하기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en-US" altLang="ko-KR" b="1" dirty="0" smtClean="0">
                <a:sym typeface="Wingdings" panose="05000000000000000000" pitchFamily="2" charset="2"/>
              </a:rPr>
              <a:t>Challenge: </a:t>
            </a:r>
            <a:r>
              <a:rPr lang="en-US" altLang="ko-KR" dirty="0" smtClean="0">
                <a:sym typeface="Wingdings" panose="05000000000000000000" pitchFamily="2" charset="2"/>
              </a:rPr>
              <a:t>activity_main.xml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레이아웃의 </a:t>
            </a:r>
            <a:r>
              <a:rPr lang="en-US" altLang="ko-KR" dirty="0" err="1" smtClean="0">
                <a:sym typeface="Wingdings" panose="05000000000000000000" pitchFamily="2" charset="2"/>
              </a:rPr>
              <a:t>mainfragment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태그를 아래와 같이 </a:t>
            </a:r>
            <a:r>
              <a:rPr lang="en-US" altLang="ko-KR" dirty="0" smtClean="0">
                <a:sym typeface="Wingdings" panose="05000000000000000000" pitchFamily="2" charset="2"/>
              </a:rPr>
              <a:t>comments </a:t>
            </a:r>
            <a:r>
              <a:rPr lang="ko-KR" altLang="en-US" dirty="0" smtClean="0">
                <a:sym typeface="Wingdings" panose="05000000000000000000" pitchFamily="2" charset="2"/>
              </a:rPr>
              <a:t>처리하십시오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그럼에도 불구하고</a:t>
            </a:r>
            <a:r>
              <a:rPr lang="en-US" altLang="ko-KR" dirty="0" smtClean="0">
                <a:sym typeface="Wingdings" panose="05000000000000000000" pitchFamily="2" charset="2"/>
              </a:rPr>
              <a:t>, MainActivity </a:t>
            </a:r>
            <a:r>
              <a:rPr lang="ko-KR" altLang="en-US" dirty="0" smtClean="0">
                <a:sym typeface="Wingdings" panose="05000000000000000000" pitchFamily="2" charset="2"/>
              </a:rPr>
              <a:t>시작할 때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en-US" altLang="ko-KR" dirty="0" err="1" smtClean="0">
                <a:sym typeface="Wingdings" panose="05000000000000000000" pitchFamily="2" charset="2"/>
              </a:rPr>
              <a:t>main_fragment</a:t>
            </a:r>
            <a:r>
              <a:rPr lang="ko-KR" altLang="en-US" dirty="0" smtClean="0">
                <a:sym typeface="Wingdings" panose="05000000000000000000" pitchFamily="2" charset="2"/>
              </a:rPr>
              <a:t> 레이아웃을 보여주며 시작하도록 </a:t>
            </a:r>
            <a:r>
              <a:rPr lang="en-US" altLang="ko-KR" dirty="0" smtClean="0">
                <a:sym typeface="Wingdings" panose="05000000000000000000" pitchFamily="2" charset="2"/>
              </a:rPr>
              <a:t>MainActivity.java</a:t>
            </a:r>
            <a:r>
              <a:rPr lang="ko-KR" altLang="en-US" dirty="0" smtClean="0">
                <a:sym typeface="Wingdings" panose="05000000000000000000" pitchFamily="2" charset="2"/>
              </a:rPr>
              <a:t>를 수정하십시오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28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0980" y="3380813"/>
            <a:ext cx="1803342" cy="308580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7275" y="3380813"/>
            <a:ext cx="1782683" cy="3115717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453100" y="1988840"/>
            <a:ext cx="7227076" cy="267765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Consolas" panose="020B0609020204030204" pitchFamily="49" charset="0"/>
              </a:rPr>
              <a:t> </a:t>
            </a:r>
            <a:r>
              <a:rPr lang="en-US" altLang="ko-KR" sz="1400" dirty="0" smtClean="0">
                <a:latin typeface="Consolas" panose="020B0609020204030204" pitchFamily="49" charset="0"/>
              </a:rPr>
              <a:t>   ...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</a:t>
            </a:r>
            <a:r>
              <a:rPr lang="en-US" altLang="ko-KR" sz="1400" dirty="0" smtClean="0">
                <a:latin typeface="Consolas" panose="020B0609020204030204" pitchFamily="49" charset="0"/>
              </a:rPr>
              <a:t>   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android:layout_margin</a:t>
            </a:r>
            <a:r>
              <a:rPr lang="en-US" altLang="ko-KR" sz="1400" dirty="0">
                <a:latin typeface="Consolas" panose="020B0609020204030204" pitchFamily="49" charset="0"/>
              </a:rPr>
              <a:t>="16dp"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android:id="@+id/container"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</a:t>
            </a:r>
            <a:r>
              <a:rPr lang="en-US" altLang="ko-KR" sz="1400" dirty="0" err="1">
                <a:latin typeface="Consolas" panose="020B0609020204030204" pitchFamily="49" charset="0"/>
              </a:rPr>
              <a:t>tools:context</a:t>
            </a:r>
            <a:r>
              <a:rPr lang="en-US" altLang="ko-KR" sz="1400" dirty="0">
                <a:latin typeface="Consolas" panose="020B0609020204030204" pitchFamily="49" charset="0"/>
              </a:rPr>
              <a:t>=".MainActivity"&gt;</a:t>
            </a: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&lt;</a:t>
            </a:r>
            <a:r>
              <a:rPr lang="en-US" altLang="ko-KR" sz="1400" b="1" dirty="0">
                <a:solidFill>
                  <a:srgbClr val="C00000"/>
                </a:solidFill>
                <a:latin typeface="Consolas" panose="020B0609020204030204" pitchFamily="49" charset="0"/>
              </a:rPr>
              <a:t>!--</a:t>
            </a:r>
            <a:r>
              <a:rPr lang="en-US" altLang="ko-KR" sz="1400" dirty="0">
                <a:latin typeface="Consolas" panose="020B0609020204030204" pitchFamily="49" charset="0"/>
              </a:rPr>
              <a:t>fragment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android:id="@+id/</a:t>
            </a:r>
            <a:r>
              <a:rPr lang="en-US" altLang="ko-KR" sz="1400" dirty="0" err="1">
                <a:latin typeface="Consolas" panose="020B0609020204030204" pitchFamily="49" charset="0"/>
              </a:rPr>
              <a:t>mainfragment</a:t>
            </a:r>
            <a:r>
              <a:rPr lang="en-US" altLang="ko-KR" sz="1400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android:name="</a:t>
            </a:r>
            <a:r>
              <a:rPr lang="en-US" altLang="ko-KR" sz="1400" dirty="0" err="1">
                <a:latin typeface="Consolas" panose="020B0609020204030204" pitchFamily="49" charset="0"/>
              </a:rPr>
              <a:t>org.joy.fragment.MainFragment</a:t>
            </a:r>
            <a:r>
              <a:rPr lang="en-US" altLang="ko-KR" sz="1400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android:layout_width="match_parent"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android:layout_height="match_parent" /</a:t>
            </a:r>
            <a:r>
              <a:rPr lang="en-US" altLang="ko-KR" sz="1400" b="1" dirty="0">
                <a:solidFill>
                  <a:srgbClr val="C00000"/>
                </a:solidFill>
                <a:latin typeface="Consolas" panose="020B0609020204030204" pitchFamily="49" charset="0"/>
              </a:rPr>
              <a:t>--</a:t>
            </a:r>
            <a:r>
              <a:rPr lang="en-US" altLang="ko-KR" sz="1400" dirty="0">
                <a:latin typeface="Consolas" panose="020B0609020204030204" pitchFamily="49" charset="0"/>
              </a:rPr>
              <a:t>&gt;</a:t>
            </a: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&lt;/RelativeLayout&gt;</a:t>
            </a:r>
            <a:endParaRPr lang="ko-KR" altLang="en-US" sz="1400" dirty="0">
              <a:latin typeface="Consolas" panose="020B0609020204030204" pitchFamily="49" charset="0"/>
            </a:endParaRPr>
          </a:p>
        </p:txBody>
      </p:sp>
      <p:sp>
        <p:nvSpPr>
          <p:cNvPr id="9" name="위쪽 화살표 8"/>
          <p:cNvSpPr/>
          <p:nvPr/>
        </p:nvSpPr>
        <p:spPr>
          <a:xfrm>
            <a:off x="5015880" y="4221088"/>
            <a:ext cx="296469" cy="36004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위쪽 화살표 9"/>
          <p:cNvSpPr/>
          <p:nvPr/>
        </p:nvSpPr>
        <p:spPr>
          <a:xfrm>
            <a:off x="983432" y="3380813"/>
            <a:ext cx="288032" cy="336219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1560525" y="4315988"/>
            <a:ext cx="10153128" cy="22467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Consolas" panose="020B0609020204030204" pitchFamily="49" charset="0"/>
              </a:rPr>
              <a:t> @Override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protected void onCreate(Bundle savedInstanceState) {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super.onCreate(savedInstanceState);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setContentView(</a:t>
            </a:r>
            <a:r>
              <a:rPr lang="en-US" altLang="ko-KR" sz="1400" dirty="0" err="1">
                <a:latin typeface="Consolas" panose="020B0609020204030204" pitchFamily="49" charset="0"/>
              </a:rPr>
              <a:t>R.layout.activity_main</a:t>
            </a:r>
            <a:r>
              <a:rPr lang="en-US" altLang="ko-KR" sz="1400" dirty="0">
                <a:latin typeface="Consolas" panose="020B0609020204030204" pitchFamily="49" charset="0"/>
              </a:rPr>
              <a:t>);</a:t>
            </a: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mainFragment</a:t>
            </a:r>
            <a:r>
              <a:rPr lang="en-US" altLang="ko-KR" sz="1400" dirty="0">
                <a:latin typeface="Consolas" panose="020B0609020204030204" pitchFamily="49" charset="0"/>
              </a:rPr>
              <a:t> = new MainFragment();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menuFragment</a:t>
            </a:r>
            <a:r>
              <a:rPr lang="en-US" altLang="ko-KR" sz="1400" dirty="0">
                <a:latin typeface="Consolas" panose="020B0609020204030204" pitchFamily="49" charset="0"/>
              </a:rPr>
              <a:t> = new </a:t>
            </a:r>
            <a:r>
              <a:rPr lang="en-US" altLang="ko-KR" sz="1400" dirty="0" err="1">
                <a:latin typeface="Consolas" panose="020B0609020204030204" pitchFamily="49" charset="0"/>
              </a:rPr>
              <a:t>MenuFragment</a:t>
            </a:r>
            <a:r>
              <a:rPr lang="en-US" altLang="ko-KR" sz="1400" dirty="0">
                <a:latin typeface="Consolas" panose="020B0609020204030204" pitchFamily="49" charset="0"/>
              </a:rPr>
              <a:t>();</a:t>
            </a: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getSupportFragmentManager</a:t>
            </a:r>
            <a:r>
              <a:rPr lang="en-US" altLang="ko-KR" sz="1400" dirty="0">
                <a:latin typeface="Consolas" panose="020B0609020204030204" pitchFamily="49" charset="0"/>
              </a:rPr>
              <a:t>().</a:t>
            </a:r>
            <a:r>
              <a:rPr lang="en-US" altLang="ko-KR" sz="1400" dirty="0" err="1">
                <a:latin typeface="Consolas" panose="020B0609020204030204" pitchFamily="49" charset="0"/>
              </a:rPr>
              <a:t>beginTransaction</a:t>
            </a:r>
            <a:r>
              <a:rPr lang="en-US" altLang="ko-KR" sz="1400" dirty="0">
                <a:latin typeface="Consolas" panose="020B0609020204030204" pitchFamily="49" charset="0"/>
              </a:rPr>
              <a:t>().add(</a:t>
            </a:r>
            <a:r>
              <a:rPr lang="en-US" altLang="ko-KR" sz="1400" dirty="0" err="1">
                <a:latin typeface="Consolas" panose="020B0609020204030204" pitchFamily="49" charset="0"/>
              </a:rPr>
              <a:t>R.id.container</a:t>
            </a:r>
            <a:r>
              <a:rPr lang="en-US" altLang="ko-KR" sz="1400" dirty="0">
                <a:latin typeface="Consolas" panose="020B0609020204030204" pitchFamily="49" charset="0"/>
              </a:rPr>
              <a:t>, </a:t>
            </a:r>
            <a:r>
              <a:rPr lang="en-US" altLang="ko-KR" sz="1400" dirty="0" err="1">
                <a:latin typeface="Consolas" panose="020B0609020204030204" pitchFamily="49" charset="0"/>
              </a:rPr>
              <a:t>mainFragment</a:t>
            </a:r>
            <a:r>
              <a:rPr lang="en-US" altLang="ko-KR" sz="1400" dirty="0">
                <a:latin typeface="Consolas" panose="020B0609020204030204" pitchFamily="49" charset="0"/>
              </a:rPr>
              <a:t>).commit();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}</a:t>
            </a:r>
            <a:endParaRPr lang="ko-KR" altLang="en-US" sz="1400" dirty="0">
              <a:latin typeface="Consolas" panose="020B0609020204030204" pitchFamily="49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78075" y="5396847"/>
            <a:ext cx="1317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Response: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62145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05-2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프래그멘트 화면 만들기 실습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453099" y="836712"/>
            <a:ext cx="11248113" cy="56598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b="1" dirty="0">
                <a:sym typeface="Wingdings" panose="05000000000000000000" pitchFamily="2" charset="2"/>
              </a:rPr>
              <a:t>Hu052Fragment </a:t>
            </a:r>
            <a:r>
              <a:rPr lang="ko-KR" altLang="en-US" b="1" dirty="0" smtClean="0">
                <a:sym typeface="Wingdings" panose="05000000000000000000" pitchFamily="2" charset="2"/>
              </a:rPr>
              <a:t>실습</a:t>
            </a:r>
            <a:r>
              <a:rPr lang="en-US" altLang="ko-KR" b="1" dirty="0" smtClean="0">
                <a:sym typeface="Wingdings" panose="05000000000000000000" pitchFamily="2" charset="2"/>
              </a:rPr>
              <a:t>: </a:t>
            </a:r>
            <a:r>
              <a:rPr lang="ko-KR" altLang="en-US" dirty="0" smtClean="0">
                <a:sym typeface="Wingdings" panose="05000000000000000000" pitchFamily="2" charset="2"/>
              </a:rPr>
              <a:t>한 화면에 두 개의 </a:t>
            </a:r>
            <a:r>
              <a:rPr lang="ko-KR" altLang="en-US" dirty="0" err="1" smtClean="0">
                <a:sym typeface="Wingdings" panose="05000000000000000000" pitchFamily="2" charset="2"/>
              </a:rPr>
              <a:t>프래그멘트가</a:t>
            </a:r>
            <a:r>
              <a:rPr lang="ko-KR" altLang="en-US" dirty="0" smtClean="0">
                <a:sym typeface="Wingdings" panose="05000000000000000000" pitchFamily="2" charset="2"/>
              </a:rPr>
              <a:t> 들어가도록 화면을 구성합니다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위쪽에는 이미 선택이 가능한 리스트가 보이는 프래그멘트를 만들어 넣고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아래쪽에는 선택된 이미지가 보이는 프래그멘트를 만들어 넣는 것이 목표입니다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위쪽의 </a:t>
            </a:r>
            <a:r>
              <a:rPr lang="ko-KR" altLang="en-US" dirty="0" err="1" smtClean="0">
                <a:sym typeface="Wingdings" panose="05000000000000000000" pitchFamily="2" charset="2"/>
              </a:rPr>
              <a:t>프래그멘트에서</a:t>
            </a:r>
            <a:r>
              <a:rPr lang="ko-KR" altLang="en-US" dirty="0" smtClean="0">
                <a:sym typeface="Wingdings" panose="05000000000000000000" pitchFamily="2" charset="2"/>
              </a:rPr>
              <a:t> 선택한 이미지가 어떤 것인지 액티비티에 알려준 후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액티비티에서 아래쪽 </a:t>
            </a:r>
            <a:r>
              <a:rPr lang="ko-KR" altLang="en-US" dirty="0" err="1" smtClean="0">
                <a:sym typeface="Wingdings" panose="05000000000000000000" pitchFamily="2" charset="2"/>
              </a:rPr>
              <a:t>프래그멘트가</a:t>
            </a:r>
            <a:r>
              <a:rPr lang="ko-KR" altLang="en-US" dirty="0" smtClean="0">
                <a:sym typeface="Wingdings" panose="05000000000000000000" pitchFamily="2" charset="2"/>
              </a:rPr>
              <a:t> 해당 이미지를 보여주도록 해야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29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424" y="2564904"/>
            <a:ext cx="2376264" cy="4123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998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05-1 Why Fragment?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 smtClean="0">
                <a:sym typeface="Wingdings" panose="05000000000000000000" pitchFamily="2" charset="2"/>
                <a:hlinkClick r:id="rId2"/>
              </a:rPr>
              <a:t>A good reference</a:t>
            </a:r>
            <a:r>
              <a:rPr lang="en-US" altLang="ko-KR" dirty="0" smtClean="0">
                <a:sym typeface="Wingdings" panose="05000000000000000000" pitchFamily="2" charset="2"/>
              </a:rPr>
              <a:t>: </a:t>
            </a:r>
            <a:r>
              <a:rPr lang="en-US" altLang="ko-KR" dirty="0">
                <a:hlinkClick r:id="rId2"/>
              </a:rPr>
              <a:t>https://developer.android.com/guide/components/fragments?hl=ko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ko-KR" altLang="en-US" b="1" dirty="0" smtClean="0">
                <a:sym typeface="Wingdings" panose="05000000000000000000" pitchFamily="2" charset="2"/>
              </a:rPr>
              <a:t>프래그멘트의 필요와 원리</a:t>
            </a:r>
            <a:r>
              <a:rPr lang="en-US" altLang="ko-KR" b="1" dirty="0" smtClean="0">
                <a:sym typeface="Wingdings" panose="05000000000000000000" pitchFamily="2" charset="2"/>
              </a:rPr>
              <a:t>: </a:t>
            </a:r>
            <a:r>
              <a:rPr lang="ko-KR" altLang="en-US" dirty="0" smtClean="0">
                <a:sym typeface="Wingdings" panose="05000000000000000000" pitchFamily="2" charset="2"/>
              </a:rPr>
              <a:t>다음 그림을 통해 이해해 보세요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태블릿이나 </a:t>
            </a:r>
            <a:r>
              <a:rPr lang="ko-KR" altLang="en-US" dirty="0" err="1" smtClean="0">
                <a:sym typeface="Wingdings" panose="05000000000000000000" pitchFamily="2" charset="2"/>
              </a:rPr>
              <a:t>폴더블이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나오기 전에는 </a:t>
            </a:r>
            <a:r>
              <a:rPr lang="ko-KR" altLang="en-US" dirty="0" smtClean="0">
                <a:sym typeface="Wingdings" panose="05000000000000000000" pitchFamily="2" charset="2"/>
              </a:rPr>
              <a:t>화면이 그리 크지 </a:t>
            </a:r>
            <a:r>
              <a:rPr lang="ko-KR" altLang="en-US" dirty="0">
                <a:sym typeface="Wingdings" panose="05000000000000000000" pitchFamily="2" charset="2"/>
              </a:rPr>
              <a:t>않았기 때문에 </a:t>
            </a:r>
            <a:r>
              <a:rPr lang="en-US" altLang="ko-KR" dirty="0">
                <a:sym typeface="Wingdings" panose="05000000000000000000" pitchFamily="2" charset="2"/>
              </a:rPr>
              <a:t>Activity</a:t>
            </a:r>
            <a:r>
              <a:rPr lang="ko-KR" altLang="en-US" dirty="0">
                <a:sym typeface="Wingdings" panose="05000000000000000000" pitchFamily="2" charset="2"/>
              </a:rPr>
              <a:t>에서 하나의 화면만 </a:t>
            </a:r>
            <a:r>
              <a:rPr lang="ko-KR" altLang="en-US" dirty="0" smtClean="0">
                <a:sym typeface="Wingdings" panose="05000000000000000000" pitchFamily="2" charset="2"/>
              </a:rPr>
              <a:t>보여주면 충분 했습니다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r>
              <a:rPr lang="ko-KR" altLang="en-US" dirty="0">
                <a:sym typeface="Wingdings" panose="05000000000000000000" pitchFamily="2" charset="2"/>
              </a:rPr>
              <a:t>하지만 큰</a:t>
            </a:r>
            <a:r>
              <a:rPr lang="ko-KR" altLang="en-US" dirty="0" smtClean="0">
                <a:sym typeface="Wingdings" panose="05000000000000000000" pitchFamily="2" charset="2"/>
              </a:rPr>
              <a:t> 화면이 나오면서 화면을 </a:t>
            </a:r>
            <a:r>
              <a:rPr lang="ko-KR" altLang="en-US" dirty="0">
                <a:sym typeface="Wingdings" panose="05000000000000000000" pitchFamily="2" charset="2"/>
              </a:rPr>
              <a:t>분할해야 할 필요성이 생겼습니다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작은 화면으로 태블릿이나 </a:t>
            </a:r>
            <a:r>
              <a:rPr lang="ko-KR" altLang="en-US" dirty="0" err="1" smtClean="0">
                <a:sym typeface="Wingdings" panose="05000000000000000000" pitchFamily="2" charset="2"/>
              </a:rPr>
              <a:t>폴더블의</a:t>
            </a:r>
            <a:r>
              <a:rPr lang="ko-KR" altLang="en-US" dirty="0" smtClean="0">
                <a:sym typeface="Wingdings" panose="05000000000000000000" pitchFamily="2" charset="2"/>
              </a:rPr>
              <a:t> 큰 화면을 모두 차지하는 것은 극히 비효율적이 되었습니다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r>
              <a:rPr lang="ko-KR" altLang="en-US" dirty="0">
                <a:sym typeface="Wingdings" panose="05000000000000000000" pitchFamily="2" charset="2"/>
              </a:rPr>
              <a:t>그래서 생긴 개념이 </a:t>
            </a:r>
            <a:r>
              <a:rPr lang="en-US" altLang="ko-KR" dirty="0">
                <a:sym typeface="Wingdings" panose="05000000000000000000" pitchFamily="2" charset="2"/>
              </a:rPr>
              <a:t>Fragment </a:t>
            </a:r>
            <a:r>
              <a:rPr lang="ko-KR" altLang="en-US" dirty="0">
                <a:sym typeface="Wingdings" panose="05000000000000000000" pitchFamily="2" charset="2"/>
              </a:rPr>
              <a:t>입니다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r>
              <a:rPr lang="en-US" altLang="ko-KR" b="1" dirty="0"/>
              <a:t>Fragment</a:t>
            </a:r>
            <a:r>
              <a:rPr lang="ko-KR" altLang="en-US" b="1" dirty="0"/>
              <a:t>는 </a:t>
            </a:r>
            <a:r>
              <a:rPr lang="en-US" altLang="ko-KR" b="1" dirty="0" smtClean="0"/>
              <a:t>Activity</a:t>
            </a:r>
            <a:r>
              <a:rPr lang="ko-KR" altLang="en-US" b="1" dirty="0"/>
              <a:t>에 안에 항상 </a:t>
            </a:r>
            <a:r>
              <a:rPr lang="ko-KR" altLang="en-US" b="1" dirty="0" smtClean="0"/>
              <a:t>포함되어 </a:t>
            </a:r>
            <a:r>
              <a:rPr lang="ko-KR" altLang="en-US" b="1" dirty="0"/>
              <a:t>있는 개념입니다</a:t>
            </a:r>
            <a:r>
              <a:rPr lang="en-US" altLang="ko-KR" dirty="0"/>
              <a:t>.</a:t>
            </a:r>
            <a:r>
              <a:rPr lang="en-US" altLang="ko-KR" dirty="0">
                <a:sym typeface="Wingdings" panose="05000000000000000000" pitchFamily="2" charset="2"/>
              </a:rPr>
              <a:t/>
            </a:r>
            <a:br>
              <a:rPr lang="en-US" altLang="ko-KR" dirty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3</a:t>
            </a:fld>
            <a:endParaRPr lang="ko-KR" altLang="en-US"/>
          </a:p>
        </p:txBody>
      </p:sp>
      <p:pic>
        <p:nvPicPr>
          <p:cNvPr id="1026" name="Picture 2" descr="https://developer.android.com/images/fundamentals/fragments.png?hl=k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5920" y="2848192"/>
            <a:ext cx="6325292" cy="3648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662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05-2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프래그멘트 화면 만들기 실습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453099" y="836712"/>
            <a:ext cx="11248113" cy="56598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b="1" dirty="0">
                <a:sym typeface="Wingdings" panose="05000000000000000000" pitchFamily="2" charset="2"/>
              </a:rPr>
              <a:t>Hu052Fragment </a:t>
            </a:r>
            <a:r>
              <a:rPr lang="ko-KR" altLang="en-US" b="1" dirty="0" smtClean="0">
                <a:sym typeface="Wingdings" panose="05000000000000000000" pitchFamily="2" charset="2"/>
              </a:rPr>
              <a:t>실습</a:t>
            </a:r>
            <a:r>
              <a:rPr lang="en-US" altLang="ko-KR" b="1" dirty="0" smtClean="0">
                <a:sym typeface="Wingdings" panose="05000000000000000000" pitchFamily="2" charset="2"/>
              </a:rPr>
              <a:t>: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1: </a:t>
            </a:r>
            <a:r>
              <a:rPr lang="ko-KR" altLang="en-US" dirty="0" smtClean="0">
                <a:sym typeface="Wingdings" panose="05000000000000000000" pitchFamily="2" charset="2"/>
              </a:rPr>
              <a:t>새로운</a:t>
            </a:r>
            <a:r>
              <a:rPr lang="ko-KR" altLang="en-US" b="1" dirty="0" smtClean="0">
                <a:sym typeface="Wingdings" panose="05000000000000000000" pitchFamily="2" charset="2"/>
              </a:rPr>
              <a:t> </a:t>
            </a:r>
            <a:r>
              <a:rPr lang="en-US" altLang="ko-KR" b="1" dirty="0" smtClean="0">
                <a:sym typeface="Wingdings" panose="05000000000000000000" pitchFamily="2" charset="2"/>
              </a:rPr>
              <a:t>Hu052Fragment </a:t>
            </a:r>
            <a:r>
              <a:rPr lang="ko-KR" altLang="en-US" dirty="0" smtClean="0">
                <a:sym typeface="Wingdings" panose="05000000000000000000" pitchFamily="2" charset="2"/>
              </a:rPr>
              <a:t>프로젝트를 만들고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패키지 이름은 </a:t>
            </a:r>
            <a:r>
              <a:rPr lang="en-US" altLang="ko-KR" b="1" dirty="0" smtClean="0">
                <a:sym typeface="Wingdings" panose="05000000000000000000" pitchFamily="2" charset="2"/>
              </a:rPr>
              <a:t>fragment</a:t>
            </a:r>
            <a:r>
              <a:rPr lang="ko-KR" altLang="en-US" dirty="0" smtClean="0">
                <a:sym typeface="Wingdings" panose="05000000000000000000" pitchFamily="2" charset="2"/>
              </a:rPr>
              <a:t>로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프로젝트가 만들어지면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세 개의 이미지를 </a:t>
            </a:r>
            <a:r>
              <a:rPr lang="en-US" altLang="ko-KR" dirty="0" smtClean="0">
                <a:sym typeface="Wingdings" panose="05000000000000000000" pitchFamily="2" charset="2"/>
              </a:rPr>
              <a:t>/app/res/</a:t>
            </a:r>
            <a:r>
              <a:rPr lang="en-US" altLang="ko-KR" dirty="0" err="1" smtClean="0">
                <a:sym typeface="Wingdings" panose="05000000000000000000" pitchFamily="2" charset="2"/>
              </a:rPr>
              <a:t>drawable</a:t>
            </a:r>
            <a:r>
              <a:rPr lang="ko-KR" altLang="en-US" dirty="0" smtClean="0">
                <a:sym typeface="Wingdings" panose="05000000000000000000" pitchFamily="2" charset="2"/>
              </a:rPr>
              <a:t>에 넣습니다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여기서는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예를 들어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en-US" altLang="ko-KR" dirty="0" smtClean="0">
                <a:sym typeface="Wingdings" panose="05000000000000000000" pitchFamily="2" charset="2"/>
              </a:rPr>
              <a:t>alexhonnold1.png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en-US" altLang="ko-KR" dirty="0" smtClean="0">
                <a:sym typeface="Wingdings" panose="05000000000000000000" pitchFamily="2" charset="2"/>
              </a:rPr>
              <a:t>alexhonnold2.png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en-US" altLang="ko-KR" dirty="0" smtClean="0">
                <a:sym typeface="Wingdings" panose="05000000000000000000" pitchFamily="2" charset="2"/>
              </a:rPr>
              <a:t>alexhonnold3.png</a:t>
            </a:r>
          </a:p>
          <a:p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2:  </a:t>
            </a:r>
            <a:r>
              <a:rPr lang="ko-KR" altLang="en-US" dirty="0" smtClean="0">
                <a:sym typeface="Wingdings" panose="05000000000000000000" pitchFamily="2" charset="2"/>
              </a:rPr>
              <a:t>먼저</a:t>
            </a:r>
            <a:r>
              <a:rPr lang="en-US" altLang="ko-KR" dirty="0" smtClean="0">
                <a:sym typeface="Wingdings" panose="05000000000000000000" pitchFamily="2" charset="2"/>
              </a:rPr>
              <a:t>, /app/java/</a:t>
            </a:r>
            <a:r>
              <a:rPr lang="en-US" altLang="ko-KR" dirty="0" err="1" smtClean="0">
                <a:sym typeface="Wingdings" panose="05000000000000000000" pitchFamily="2" charset="2"/>
              </a:rPr>
              <a:t>org.java.fragment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폴더 위에서 우클릭하여 </a:t>
            </a:r>
            <a:r>
              <a:rPr lang="en-US" altLang="ko-KR" dirty="0" smtClean="0">
                <a:sym typeface="Wingdings" panose="05000000000000000000" pitchFamily="2" charset="2"/>
              </a:rPr>
              <a:t>New  Fragment  Fragment(Blank)</a:t>
            </a:r>
            <a:r>
              <a:rPr lang="ko-KR" altLang="en-US" dirty="0" smtClean="0">
                <a:sym typeface="Wingdings" panose="05000000000000000000" pitchFamily="2" charset="2"/>
              </a:rPr>
              <a:t>를 선택합니다</a:t>
            </a:r>
            <a:r>
              <a:rPr lang="en-US" altLang="ko-KR" dirty="0" smtClean="0">
                <a:sym typeface="Wingdings" panose="05000000000000000000" pitchFamily="2" charset="2"/>
              </a:rPr>
              <a:t>.  Fragment</a:t>
            </a:r>
            <a:r>
              <a:rPr lang="ko-KR" altLang="en-US" dirty="0" smtClean="0">
                <a:sym typeface="Wingdings" panose="05000000000000000000" pitchFamily="2" charset="2"/>
              </a:rPr>
              <a:t>이름을 </a:t>
            </a:r>
            <a:r>
              <a:rPr lang="en-US" altLang="ko-KR" dirty="0" err="1" smtClean="0">
                <a:sym typeface="Wingdings" panose="05000000000000000000" pitchFamily="2" charset="2"/>
              </a:rPr>
              <a:t>ListFragment</a:t>
            </a:r>
            <a:r>
              <a:rPr lang="ko-KR" altLang="en-US" dirty="0" smtClean="0">
                <a:sym typeface="Wingdings" panose="05000000000000000000" pitchFamily="2" charset="2"/>
              </a:rPr>
              <a:t>로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설정하면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자동적으로 </a:t>
            </a:r>
            <a:r>
              <a:rPr lang="en-US" altLang="ko-KR" dirty="0" smtClean="0">
                <a:sym typeface="Wingdings" panose="05000000000000000000" pitchFamily="2" charset="2"/>
              </a:rPr>
              <a:t>ListFragment.java</a:t>
            </a:r>
            <a:r>
              <a:rPr lang="ko-KR" altLang="en-US" dirty="0" smtClean="0">
                <a:sym typeface="Wingdings" panose="05000000000000000000" pitchFamily="2" charset="2"/>
              </a:rPr>
              <a:t>와 </a:t>
            </a:r>
            <a:r>
              <a:rPr lang="en-US" altLang="ko-KR" dirty="0" smtClean="0">
                <a:sym typeface="Wingdings" panose="05000000000000000000" pitchFamily="2" charset="2"/>
              </a:rPr>
              <a:t>fragment_list.xml</a:t>
            </a:r>
            <a:r>
              <a:rPr lang="ko-KR" altLang="en-US" dirty="0" smtClean="0">
                <a:sym typeface="Wingdings" panose="05000000000000000000" pitchFamily="2" charset="2"/>
              </a:rPr>
              <a:t>가 생성됩니다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최상위 레이아웃은 </a:t>
            </a:r>
            <a:r>
              <a:rPr lang="en-US" altLang="ko-KR" dirty="0" smtClean="0">
                <a:sym typeface="Wingdings" panose="05000000000000000000" pitchFamily="2" charset="2"/>
              </a:rPr>
              <a:t>LinearLayout, orientation=vertical, layout_margin=16dp</a:t>
            </a:r>
            <a:r>
              <a:rPr lang="ko-KR" altLang="en-US" dirty="0" smtClean="0">
                <a:sym typeface="Wingdings" panose="05000000000000000000" pitchFamily="2" charset="2"/>
              </a:rPr>
              <a:t>으로 설정합니다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  <a:r>
              <a:rPr lang="ko-KR" altLang="en-US" dirty="0" smtClean="0">
                <a:sym typeface="Wingdings" panose="05000000000000000000" pitchFamily="2" charset="2"/>
              </a:rPr>
              <a:t>기존의 </a:t>
            </a:r>
            <a:r>
              <a:rPr lang="ko-KR" altLang="en-US" dirty="0" err="1" smtClean="0">
                <a:sym typeface="Wingdings" panose="05000000000000000000" pitchFamily="2" charset="2"/>
              </a:rPr>
              <a:t>텍스트뷰를</a:t>
            </a:r>
            <a:r>
              <a:rPr lang="ko-KR" altLang="en-US" dirty="0" smtClean="0">
                <a:sym typeface="Wingdings" panose="05000000000000000000" pitchFamily="2" charset="2"/>
              </a:rPr>
              <a:t> 삭제하고</a:t>
            </a:r>
            <a:r>
              <a:rPr lang="en-US" altLang="ko-KR" dirty="0" smtClean="0">
                <a:sym typeface="Wingdings" panose="05000000000000000000" pitchFamily="2" charset="2"/>
              </a:rPr>
              <a:t>,</a:t>
            </a:r>
            <a:r>
              <a:rPr lang="ko-KR" altLang="en-US" dirty="0" smtClean="0">
                <a:sym typeface="Wingdings" panose="05000000000000000000" pitchFamily="2" charset="2"/>
              </a:rPr>
              <a:t> 세 개의 버튼을 추가하고 </a:t>
            </a:r>
            <a:r>
              <a:rPr lang="en-US" altLang="ko-KR" dirty="0" smtClean="0">
                <a:sym typeface="Wingdings" panose="05000000000000000000" pitchFamily="2" charset="2"/>
              </a:rPr>
              <a:t>(id=button1, button2, button3), </a:t>
            </a:r>
            <a:r>
              <a:rPr lang="ko-KR" altLang="en-US" dirty="0" smtClean="0">
                <a:sym typeface="Wingdings" panose="05000000000000000000" pitchFamily="2" charset="2"/>
              </a:rPr>
              <a:t>각 버튼의 </a:t>
            </a:r>
            <a:r>
              <a:rPr lang="en-US" altLang="ko-KR" dirty="0" smtClean="0">
                <a:sym typeface="Wingdings" panose="05000000000000000000" pitchFamily="2" charset="2"/>
              </a:rPr>
              <a:t>text</a:t>
            </a:r>
            <a:r>
              <a:rPr lang="ko-KR" altLang="en-US" dirty="0" smtClean="0">
                <a:sym typeface="Wingdings" panose="05000000000000000000" pitchFamily="2" charset="2"/>
              </a:rPr>
              <a:t> 속성에는 </a:t>
            </a:r>
            <a:r>
              <a:rPr lang="en-US" altLang="ko-KR" dirty="0" smtClean="0">
                <a:sym typeface="Wingdings" panose="05000000000000000000" pitchFamily="2" charset="2"/>
              </a:rPr>
              <a:t>'Image 1', 'Image 2', 'Image 3'</a:t>
            </a:r>
            <a:r>
              <a:rPr lang="ko-KR" altLang="en-US" dirty="0" smtClean="0">
                <a:sym typeface="Wingdings" panose="05000000000000000000" pitchFamily="2" charset="2"/>
              </a:rPr>
              <a:t>로 설정합니다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  <a:r>
              <a:rPr lang="en-US" altLang="ko-KR" dirty="0" err="1" smtClean="0">
                <a:sym typeface="Wingdings" panose="05000000000000000000" pitchFamily="2" charset="2"/>
              </a:rPr>
              <a:t>lw</a:t>
            </a:r>
            <a:r>
              <a:rPr lang="en-US" altLang="ko-KR" dirty="0" smtClean="0">
                <a:sym typeface="Wingdings" panose="05000000000000000000" pitchFamily="2" charset="2"/>
              </a:rPr>
              <a:t>=match_parent, </a:t>
            </a:r>
            <a:r>
              <a:rPr lang="en-US" altLang="ko-KR" dirty="0" err="1" smtClean="0">
                <a:sym typeface="Wingdings" panose="05000000000000000000" pitchFamily="2" charset="2"/>
              </a:rPr>
              <a:t>lh</a:t>
            </a:r>
            <a:r>
              <a:rPr lang="en-US" altLang="ko-KR" dirty="0" smtClean="0">
                <a:sym typeface="Wingdings" panose="05000000000000000000" pitchFamily="2" charset="2"/>
              </a:rPr>
              <a:t>=wrap_content. </a:t>
            </a: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30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1464" y="4077072"/>
            <a:ext cx="6729118" cy="2419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65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05-2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프래그멘트 화면 만들기 실습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31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453099" y="836711"/>
            <a:ext cx="11248113" cy="575599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1600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3: </a:t>
            </a:r>
            <a:r>
              <a:rPr lang="ko-KR" altLang="en-US" sz="1600" dirty="0" smtClean="0">
                <a:sym typeface="Wingdings" panose="05000000000000000000" pitchFamily="2" charset="2"/>
              </a:rPr>
              <a:t>이제 이미지를 보여줄 뷰 프래그멘트를 만듭니다</a:t>
            </a:r>
            <a:r>
              <a:rPr lang="en-US" altLang="ko-KR" sz="1600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sz="1600" dirty="0" smtClean="0">
                <a:sym typeface="Wingdings" panose="05000000000000000000" pitchFamily="2" charset="2"/>
              </a:rPr>
              <a:t>같은 방법으로 </a:t>
            </a:r>
            <a:r>
              <a:rPr lang="en-US" altLang="ko-KR" sz="1600" b="1" dirty="0" smtClean="0">
                <a:sym typeface="Wingdings" panose="05000000000000000000" pitchFamily="2" charset="2"/>
              </a:rPr>
              <a:t>ViewFragment.java</a:t>
            </a:r>
            <a:r>
              <a:rPr lang="ko-KR" altLang="en-US" sz="1600" b="1" dirty="0" smtClean="0">
                <a:sym typeface="Wingdings" panose="05000000000000000000" pitchFamily="2" charset="2"/>
              </a:rPr>
              <a:t>와 </a:t>
            </a:r>
            <a:r>
              <a:rPr lang="en-US" altLang="ko-KR" sz="1600" b="1" dirty="0" smtClean="0">
                <a:sym typeface="Wingdings" panose="05000000000000000000" pitchFamily="2" charset="2"/>
              </a:rPr>
              <a:t>fragment_view.xml</a:t>
            </a:r>
            <a:r>
              <a:rPr lang="ko-KR" altLang="en-US" sz="1600" dirty="0" smtClean="0">
                <a:sym typeface="Wingdings" panose="05000000000000000000" pitchFamily="2" charset="2"/>
              </a:rPr>
              <a:t>파일을 생성합니다</a:t>
            </a:r>
            <a:r>
              <a:rPr lang="en-US" altLang="ko-KR" sz="1600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sz="1600" dirty="0" smtClean="0">
                <a:sym typeface="Wingdings" panose="05000000000000000000" pitchFamily="2" charset="2"/>
              </a:rPr>
              <a:t>최상위 레이아웃은 </a:t>
            </a:r>
            <a:r>
              <a:rPr lang="en-US" altLang="ko-KR" sz="1600" dirty="0" smtClean="0">
                <a:sym typeface="Wingdings" panose="05000000000000000000" pitchFamily="2" charset="2"/>
              </a:rPr>
              <a:t>LinearLayout</a:t>
            </a:r>
            <a:r>
              <a:rPr lang="ko-KR" altLang="en-US" sz="1600" dirty="0" smtClean="0">
                <a:sym typeface="Wingdings" panose="05000000000000000000" pitchFamily="2" charset="2"/>
              </a:rPr>
              <a:t>으로 하고 </a:t>
            </a:r>
            <a:r>
              <a:rPr lang="en-US" altLang="ko-KR" sz="1600" dirty="0" smtClean="0">
                <a:sym typeface="Wingdings" panose="05000000000000000000" pitchFamily="2" charset="2"/>
              </a:rPr>
              <a:t>orientation=vertical, </a:t>
            </a:r>
            <a:r>
              <a:rPr lang="en-US" altLang="ko-KR" sz="1600" dirty="0" err="1" smtClean="0">
                <a:sym typeface="Wingdings" panose="05000000000000000000" pitchFamily="2" charset="2"/>
              </a:rPr>
              <a:t>layout_margin</a:t>
            </a:r>
            <a:r>
              <a:rPr lang="en-US" altLang="ko-KR" sz="1600" dirty="0" smtClean="0">
                <a:sym typeface="Wingdings" panose="05000000000000000000" pitchFamily="2" charset="2"/>
              </a:rPr>
              <a:t>=16dp</a:t>
            </a:r>
            <a:r>
              <a:rPr lang="ko-KR" altLang="en-US" sz="1600" dirty="0" smtClean="0">
                <a:sym typeface="Wingdings" panose="05000000000000000000" pitchFamily="2" charset="2"/>
              </a:rPr>
              <a:t>로 설정한 후</a:t>
            </a:r>
            <a:r>
              <a:rPr lang="en-US" altLang="ko-KR" sz="1600" dirty="0" smtClean="0">
                <a:sym typeface="Wingdings" panose="05000000000000000000" pitchFamily="2" charset="2"/>
              </a:rPr>
              <a:t>, ImageView</a:t>
            </a:r>
            <a:r>
              <a:rPr lang="ko-KR" altLang="en-US" sz="1600" dirty="0" smtClean="0">
                <a:sym typeface="Wingdings" panose="05000000000000000000" pitchFamily="2" charset="2"/>
              </a:rPr>
              <a:t>를 추가합니다</a:t>
            </a:r>
            <a:r>
              <a:rPr lang="en-US" altLang="ko-KR" sz="1600" dirty="0" smtClean="0">
                <a:sym typeface="Wingdings" panose="05000000000000000000" pitchFamily="2" charset="2"/>
              </a:rPr>
              <a:t>. </a:t>
            </a:r>
            <a:r>
              <a:rPr lang="en-US" altLang="ko-KR" sz="1600" dirty="0">
                <a:sym typeface="Wingdings" panose="05000000000000000000" pitchFamily="2" charset="2"/>
              </a:rPr>
              <a:t> </a:t>
            </a:r>
            <a:r>
              <a:rPr lang="ko-KR" altLang="en-US" sz="1600" dirty="0" smtClean="0">
                <a:sym typeface="Wingdings" panose="05000000000000000000" pitchFamily="2" charset="2"/>
              </a:rPr>
              <a:t>이때 </a:t>
            </a:r>
            <a:r>
              <a:rPr lang="en-US" altLang="ko-KR" sz="1600" dirty="0" smtClean="0">
                <a:sym typeface="Wingdings" panose="05000000000000000000" pitchFamily="2" charset="2"/>
              </a:rPr>
              <a:t>[Resources]</a:t>
            </a:r>
            <a:r>
              <a:rPr lang="ko-KR" altLang="en-US" sz="1600" dirty="0" smtClean="0">
                <a:sym typeface="Wingdings" panose="05000000000000000000" pitchFamily="2" charset="2"/>
              </a:rPr>
              <a:t>대화상자가 나오면 </a:t>
            </a:r>
            <a:r>
              <a:rPr lang="en-US" altLang="ko-KR" sz="1600" dirty="0" smtClean="0">
                <a:sym typeface="Wingdings" panose="05000000000000000000" pitchFamily="2" charset="2"/>
              </a:rPr>
              <a:t>Drawable </a:t>
            </a:r>
            <a:r>
              <a:rPr lang="ko-KR" altLang="en-US" sz="1600" dirty="0" smtClean="0">
                <a:sym typeface="Wingdings" panose="05000000000000000000" pitchFamily="2" charset="2"/>
              </a:rPr>
              <a:t>폴더에 추가했던 이미지를 찾아 넣으면 됩니다</a:t>
            </a:r>
            <a:endParaRPr lang="en-US" altLang="ko-KR" sz="1600" dirty="0" smtClean="0">
              <a:sym typeface="Wingdings" panose="05000000000000000000" pitchFamily="2" charset="2"/>
            </a:endParaRPr>
          </a:p>
          <a:p>
            <a:r>
              <a:rPr lang="en-US" altLang="ko-KR" sz="1600" dirty="0" smtClean="0">
                <a:sym typeface="Wingdings" panose="05000000000000000000" pitchFamily="2" charset="2"/>
              </a:rPr>
              <a:t>ImageView </a:t>
            </a:r>
            <a:r>
              <a:rPr lang="ko-KR" altLang="en-US" sz="1600" dirty="0" smtClean="0">
                <a:sym typeface="Wingdings" panose="05000000000000000000" pitchFamily="2" charset="2"/>
              </a:rPr>
              <a:t>태그는 이미지를 화면에 보</a:t>
            </a:r>
            <a:r>
              <a:rPr lang="ko-KR" altLang="en-US" sz="1600" dirty="0">
                <a:sym typeface="Wingdings" panose="05000000000000000000" pitchFamily="2" charset="2"/>
              </a:rPr>
              <a:t>여</a:t>
            </a:r>
            <a:r>
              <a:rPr lang="ko-KR" altLang="en-US" sz="1600" dirty="0" smtClean="0">
                <a:sym typeface="Wingdings" panose="05000000000000000000" pitchFamily="2" charset="2"/>
              </a:rPr>
              <a:t>주는 역할을 하며</a:t>
            </a:r>
            <a:r>
              <a:rPr lang="en-US" altLang="ko-KR" sz="1600" dirty="0" smtClean="0">
                <a:sym typeface="Wingdings" panose="05000000000000000000" pitchFamily="2" charset="2"/>
              </a:rPr>
              <a:t>, layout_width </a:t>
            </a:r>
            <a:r>
              <a:rPr lang="ko-KR" altLang="en-US" sz="1600" dirty="0" smtClean="0">
                <a:sym typeface="Wingdings" panose="05000000000000000000" pitchFamily="2" charset="2"/>
              </a:rPr>
              <a:t>속성은 </a:t>
            </a:r>
            <a:r>
              <a:rPr lang="en-US" altLang="ko-KR" sz="1600" dirty="0" smtClean="0">
                <a:sym typeface="Wingdings" panose="05000000000000000000" pitchFamily="2" charset="2"/>
              </a:rPr>
              <a:t>match_parent</a:t>
            </a:r>
            <a:r>
              <a:rPr lang="ko-KR" altLang="en-US" sz="1600" dirty="0" smtClean="0">
                <a:sym typeface="Wingdings" panose="05000000000000000000" pitchFamily="2" charset="2"/>
              </a:rPr>
              <a:t>로 설정하고</a:t>
            </a:r>
            <a:r>
              <a:rPr lang="en-US" altLang="ko-KR" sz="1600" dirty="0" smtClean="0">
                <a:sym typeface="Wingdings" panose="05000000000000000000" pitchFamily="2" charset="2"/>
              </a:rPr>
              <a:t>, </a:t>
            </a:r>
            <a:r>
              <a:rPr lang="en-US" altLang="ko-KR" sz="1600" dirty="0" err="1" smtClean="0">
                <a:sym typeface="Wingdings" panose="05000000000000000000" pitchFamily="2" charset="2"/>
              </a:rPr>
              <a:t>layout_heght</a:t>
            </a:r>
            <a:r>
              <a:rPr lang="ko-KR" altLang="en-US" sz="1600" dirty="0" smtClean="0">
                <a:sym typeface="Wingdings" panose="05000000000000000000" pitchFamily="2" charset="2"/>
              </a:rPr>
              <a:t>는 </a:t>
            </a:r>
            <a:r>
              <a:rPr lang="en-US" altLang="ko-KR" sz="1600" dirty="0" smtClean="0">
                <a:sym typeface="Wingdings" panose="05000000000000000000" pitchFamily="2" charset="2"/>
              </a:rPr>
              <a:t>wrap_content</a:t>
            </a:r>
            <a:r>
              <a:rPr lang="ko-KR" altLang="en-US" sz="1600" dirty="0" smtClean="0">
                <a:sym typeface="Wingdings" panose="05000000000000000000" pitchFamily="2" charset="2"/>
              </a:rPr>
              <a:t>로 설정합니다</a:t>
            </a:r>
            <a:r>
              <a:rPr lang="en-US" altLang="ko-KR" sz="1600" dirty="0" smtClean="0">
                <a:sym typeface="Wingdings" panose="05000000000000000000" pitchFamily="2" charset="2"/>
              </a:rPr>
              <a:t>. </a:t>
            </a:r>
          </a:p>
          <a:p>
            <a:r>
              <a:rPr lang="en-US" altLang="ko-KR" sz="1600" dirty="0" smtClean="0">
                <a:sym typeface="Wingdings" panose="05000000000000000000" pitchFamily="2" charset="2"/>
              </a:rPr>
              <a:t>ImageView </a:t>
            </a:r>
            <a:r>
              <a:rPr lang="ko-KR" altLang="en-US" sz="1600" dirty="0" smtClean="0">
                <a:sym typeface="Wingdings" panose="05000000000000000000" pitchFamily="2" charset="2"/>
              </a:rPr>
              <a:t>객체의 </a:t>
            </a:r>
            <a:r>
              <a:rPr lang="en-US" altLang="ko-KR" sz="1600" dirty="0" smtClean="0">
                <a:sym typeface="Wingdings" panose="05000000000000000000" pitchFamily="2" charset="2"/>
              </a:rPr>
              <a:t>src </a:t>
            </a:r>
            <a:r>
              <a:rPr lang="ko-KR" altLang="en-US" sz="1600" dirty="0" smtClean="0">
                <a:sym typeface="Wingdings" panose="05000000000000000000" pitchFamily="2" charset="2"/>
              </a:rPr>
              <a:t>속성에는 </a:t>
            </a:r>
            <a:r>
              <a:rPr lang="en-US" altLang="ko-KR" sz="1600" dirty="0" smtClean="0">
                <a:sym typeface="Wingdings" panose="05000000000000000000" pitchFamily="2" charset="2"/>
              </a:rPr>
              <a:t>@drawable/alexhonnold1 </a:t>
            </a:r>
            <a:r>
              <a:rPr lang="ko-KR" altLang="en-US" sz="1600" dirty="0" smtClean="0">
                <a:sym typeface="Wingdings" panose="05000000000000000000" pitchFamily="2" charset="2"/>
              </a:rPr>
              <a:t>을 설정하여 첫번째 이미지가 기본으로 보이도록 합니다</a:t>
            </a:r>
            <a:r>
              <a:rPr lang="en-US" altLang="ko-KR" sz="1600" dirty="0" smtClean="0">
                <a:sym typeface="Wingdings" panose="05000000000000000000" pitchFamily="2" charset="2"/>
              </a:rPr>
              <a:t>. 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6312024" y="2837887"/>
            <a:ext cx="2244525" cy="338554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en-US" altLang="ko-KR" sz="1600" dirty="0" smtClean="0">
                <a:solidFill>
                  <a:srgbClr val="C00000"/>
                </a:solidFill>
              </a:rPr>
              <a:t>your image filename</a:t>
            </a:r>
            <a:endParaRPr lang="ko-KR" altLang="en-US" sz="1600" dirty="0">
              <a:solidFill>
                <a:srgbClr val="C00000"/>
              </a:solidFill>
            </a:endParaRPr>
          </a:p>
        </p:txBody>
      </p:sp>
      <p:cxnSp>
        <p:nvCxnSpPr>
          <p:cNvPr id="8" name="직선 화살표 연결선 7"/>
          <p:cNvCxnSpPr>
            <a:stCxn id="6" idx="1"/>
          </p:cNvCxnSpPr>
          <p:nvPr/>
        </p:nvCxnSpPr>
        <p:spPr>
          <a:xfrm flipH="1" flipV="1">
            <a:off x="5591944" y="2832339"/>
            <a:ext cx="720080" cy="174825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400" y="3314977"/>
            <a:ext cx="6918198" cy="3204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271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05-2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프래그멘트 화면 만들기 실습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453099" y="836712"/>
            <a:ext cx="11248113" cy="5659818"/>
          </a:xfrm>
        </p:spPr>
        <p:txBody>
          <a:bodyPr>
            <a:normAutofit/>
          </a:bodyPr>
          <a:lstStyle/>
          <a:p>
            <a:r>
              <a:rPr lang="en-US" altLang="ko-KR" dirty="0" smtClean="0">
                <a:sym typeface="Wingdings" panose="05000000000000000000" pitchFamily="2" charset="2"/>
              </a:rPr>
              <a:t>Step 4: ListFragment.java</a:t>
            </a:r>
            <a:r>
              <a:rPr lang="ko-KR" altLang="en-US" dirty="0" smtClean="0">
                <a:sym typeface="Wingdings" panose="05000000000000000000" pitchFamily="2" charset="2"/>
              </a:rPr>
              <a:t>를 수정합니다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ListFragment.java </a:t>
            </a:r>
            <a:r>
              <a:rPr lang="ko-KR" altLang="en-US" dirty="0" smtClean="0">
                <a:sym typeface="Wingdings" panose="05000000000000000000" pitchFamily="2" charset="2"/>
              </a:rPr>
              <a:t>파일을 살펴보면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여러 가지 </a:t>
            </a:r>
            <a:r>
              <a:rPr lang="en-US" altLang="ko-KR" dirty="0" smtClean="0">
                <a:sym typeface="Wingdings" panose="05000000000000000000" pitchFamily="2" charset="2"/>
              </a:rPr>
              <a:t>Stub (Skeleton) </a:t>
            </a:r>
            <a:r>
              <a:rPr lang="ko-KR" altLang="en-US" dirty="0" smtClean="0">
                <a:sym typeface="Wingdings" panose="05000000000000000000" pitchFamily="2" charset="2"/>
              </a:rPr>
              <a:t>코드가 되어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아래와 같이 클래스 정의 부분과 </a:t>
            </a:r>
            <a:r>
              <a:rPr lang="en-US" altLang="ko-KR" dirty="0" smtClean="0">
                <a:sym typeface="Wingdings" panose="05000000000000000000" pitchFamily="2" charset="2"/>
              </a:rPr>
              <a:t>onCreateView()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메소드만</a:t>
            </a:r>
            <a:r>
              <a:rPr lang="ko-KR" altLang="en-US" dirty="0" smtClean="0">
                <a:sym typeface="Wingdings" panose="05000000000000000000" pitchFamily="2" charset="2"/>
              </a:rPr>
              <a:t> 남기고 모두 삭제하십시오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32</a:t>
            </a:fld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53098" y="1988840"/>
            <a:ext cx="11331534" cy="35394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</a:rPr>
              <a:t>package </a:t>
            </a:r>
            <a:r>
              <a:rPr lang="en-US" altLang="ko-KR" sz="1600" dirty="0" err="1">
                <a:latin typeface="Consolas" panose="020B0609020204030204" pitchFamily="49" charset="0"/>
              </a:rPr>
              <a:t>org.joy.fragment</a:t>
            </a:r>
            <a:r>
              <a:rPr lang="en-US" altLang="ko-KR" sz="1600" dirty="0" smtClean="0">
                <a:latin typeface="Consolas" panose="020B0609020204030204" pitchFamily="49" charset="0"/>
              </a:rPr>
              <a:t>;</a:t>
            </a:r>
          </a:p>
          <a:p>
            <a:endParaRPr lang="en-US" altLang="ko-KR" sz="1600" dirty="0" smtClean="0">
              <a:latin typeface="Consolas" panose="020B0609020204030204" pitchFamily="49" charset="0"/>
            </a:endParaRP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...</a:t>
            </a:r>
          </a:p>
          <a:p>
            <a:endParaRPr lang="en-US" altLang="ko-KR" sz="1600" dirty="0" smtClean="0">
              <a:latin typeface="Consolas" panose="020B0609020204030204" pitchFamily="49" charset="0"/>
            </a:endParaRP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public </a:t>
            </a:r>
            <a:r>
              <a:rPr lang="en-US" altLang="ko-KR" sz="1600" dirty="0">
                <a:latin typeface="Consolas" panose="020B0609020204030204" pitchFamily="49" charset="0"/>
              </a:rPr>
              <a:t>class </a:t>
            </a:r>
            <a:r>
              <a:rPr lang="en-US" altLang="ko-KR" sz="1600" b="1" dirty="0" err="1">
                <a:latin typeface="Consolas" panose="020B0609020204030204" pitchFamily="49" charset="0"/>
              </a:rPr>
              <a:t>ListFragment</a:t>
            </a:r>
            <a:r>
              <a:rPr lang="en-US" altLang="ko-KR" sz="1600" b="1" dirty="0">
                <a:latin typeface="Consolas" panose="020B0609020204030204" pitchFamily="49" charset="0"/>
              </a:rPr>
              <a:t> extends Fragment</a:t>
            </a:r>
            <a:r>
              <a:rPr lang="en-US" altLang="ko-KR" sz="1600" dirty="0">
                <a:latin typeface="Consolas" panose="020B0609020204030204" pitchFamily="49" charset="0"/>
              </a:rPr>
              <a:t> </a:t>
            </a:r>
            <a:r>
              <a:rPr lang="en-US" altLang="ko-KR" sz="1600" dirty="0" smtClean="0">
                <a:latin typeface="Consolas" panose="020B0609020204030204" pitchFamily="49" charset="0"/>
              </a:rPr>
              <a:t>{</a:t>
            </a:r>
          </a:p>
          <a:p>
            <a:endParaRPr lang="en-US" altLang="ko-KR" sz="1600" dirty="0" smtClean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</a:t>
            </a:r>
            <a:r>
              <a:rPr lang="en-US" altLang="ko-KR" sz="1600" dirty="0" smtClean="0">
                <a:latin typeface="Consolas" panose="020B0609020204030204" pitchFamily="49" charset="0"/>
              </a:rPr>
              <a:t>   @</a:t>
            </a:r>
            <a:r>
              <a:rPr lang="en-US" altLang="ko-KR" sz="1600" dirty="0">
                <a:latin typeface="Consolas" panose="020B0609020204030204" pitchFamily="49" charset="0"/>
              </a:rPr>
              <a:t>Override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public View onCreateView(</a:t>
            </a:r>
            <a:r>
              <a:rPr lang="en-US" altLang="ko-KR" sz="1600" dirty="0" err="1">
                <a:latin typeface="Consolas" panose="020B0609020204030204" pitchFamily="49" charset="0"/>
              </a:rPr>
              <a:t>LayoutInflater</a:t>
            </a:r>
            <a:r>
              <a:rPr lang="en-US" altLang="ko-KR" sz="1600" dirty="0">
                <a:latin typeface="Consolas" panose="020B0609020204030204" pitchFamily="49" charset="0"/>
              </a:rPr>
              <a:t> </a:t>
            </a:r>
            <a:r>
              <a:rPr lang="en-US" altLang="ko-KR" sz="1600" dirty="0" err="1">
                <a:latin typeface="Consolas" panose="020B0609020204030204" pitchFamily="49" charset="0"/>
              </a:rPr>
              <a:t>inflater</a:t>
            </a:r>
            <a:r>
              <a:rPr lang="en-US" altLang="ko-KR" sz="1600" dirty="0">
                <a:latin typeface="Consolas" panose="020B0609020204030204" pitchFamily="49" charset="0"/>
              </a:rPr>
              <a:t>, ViewGroup container,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                 Bundle savedInstanceState)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// Inflate the layout for this fragment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return </a:t>
            </a:r>
            <a:r>
              <a:rPr lang="en-US" altLang="ko-KR" sz="1600" dirty="0" err="1">
                <a:latin typeface="Consolas" panose="020B0609020204030204" pitchFamily="49" charset="0"/>
              </a:rPr>
              <a:t>inflater.inflate</a:t>
            </a:r>
            <a:r>
              <a:rPr lang="en-US" altLang="ko-KR" sz="1600" dirty="0">
                <a:latin typeface="Consolas" panose="020B0609020204030204" pitchFamily="49" charset="0"/>
              </a:rPr>
              <a:t>(</a:t>
            </a:r>
            <a:r>
              <a:rPr lang="en-US" altLang="ko-KR" sz="1600" dirty="0" err="1">
                <a:latin typeface="Consolas" panose="020B0609020204030204" pitchFamily="49" charset="0"/>
              </a:rPr>
              <a:t>R.layout.fragment_list</a:t>
            </a:r>
            <a:r>
              <a:rPr lang="en-US" altLang="ko-KR" sz="1600" dirty="0">
                <a:latin typeface="Consolas" panose="020B0609020204030204" pitchFamily="49" charset="0"/>
              </a:rPr>
              <a:t>, container, false);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}</a:t>
            </a:r>
            <a:endParaRPr lang="en-US" altLang="ko-KR" sz="1600" dirty="0" smtClean="0">
              <a:latin typeface="Consolas" panose="020B0609020204030204" pitchFamily="49" charset="0"/>
            </a:endParaRP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} // end of class 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ListFragment</a:t>
            </a:r>
            <a:endParaRPr lang="en-US" altLang="ko-KR" sz="1600" dirty="0">
              <a:latin typeface="Consolas" panose="020B0609020204030204" pitchFamily="49" charset="0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9675130" y="1836922"/>
            <a:ext cx="1919115" cy="338554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600" dirty="0"/>
              <a:t>ListFragment.java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074426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05-2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프래그멘트 화면 만들기 실습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453099" y="836712"/>
            <a:ext cx="11248113" cy="5659818"/>
          </a:xfrm>
        </p:spPr>
        <p:txBody>
          <a:bodyPr>
            <a:normAutofit/>
          </a:bodyPr>
          <a:lstStyle/>
          <a:p>
            <a:r>
              <a:rPr lang="en-US" altLang="ko-KR" sz="1600" b="1" dirty="0" smtClean="0">
                <a:sym typeface="Wingdings" panose="05000000000000000000" pitchFamily="2" charset="2"/>
              </a:rPr>
              <a:t>Step 4 </a:t>
            </a:r>
            <a:r>
              <a:rPr lang="ko-KR" altLang="en-US" sz="1600" b="1" dirty="0" smtClean="0">
                <a:sym typeface="Wingdings" panose="05000000000000000000" pitchFamily="2" charset="2"/>
              </a:rPr>
              <a:t>계속</a:t>
            </a:r>
            <a:r>
              <a:rPr lang="en-US" altLang="ko-KR" sz="1600" b="1" dirty="0" smtClean="0">
                <a:sym typeface="Wingdings" panose="05000000000000000000" pitchFamily="2" charset="2"/>
              </a:rPr>
              <a:t>:  </a:t>
            </a:r>
            <a:r>
              <a:rPr lang="en-US" altLang="ko-KR" sz="1600" dirty="0" smtClean="0">
                <a:sym typeface="Wingdings" panose="05000000000000000000" pitchFamily="2" charset="2"/>
              </a:rPr>
              <a:t>onCreateView() </a:t>
            </a:r>
            <a:r>
              <a:rPr lang="ko-KR" altLang="en-US" sz="1600" dirty="0" smtClean="0">
                <a:sym typeface="Wingdings" panose="05000000000000000000" pitchFamily="2" charset="2"/>
              </a:rPr>
              <a:t>메소드 안에서 </a:t>
            </a:r>
            <a:r>
              <a:rPr lang="en-US" altLang="ko-KR" sz="1600" b="1" dirty="0" smtClean="0">
                <a:sym typeface="Wingdings" panose="05000000000000000000" pitchFamily="2" charset="2"/>
              </a:rPr>
              <a:t>fragment_list.xml</a:t>
            </a:r>
            <a:r>
              <a:rPr lang="ko-KR" altLang="en-US" sz="1600" dirty="0" smtClean="0">
                <a:sym typeface="Wingdings" panose="05000000000000000000" pitchFamily="2" charset="2"/>
              </a:rPr>
              <a:t>을 인플레이션 하도록 수정합니다</a:t>
            </a:r>
            <a:r>
              <a:rPr lang="en-US" altLang="ko-KR" sz="1600" dirty="0" smtClean="0">
                <a:sym typeface="Wingdings" panose="05000000000000000000" pitchFamily="2" charset="2"/>
              </a:rPr>
              <a:t>.</a:t>
            </a:r>
          </a:p>
          <a:p>
            <a:r>
              <a:rPr lang="en-US" altLang="ko-KR" sz="1600" dirty="0" smtClean="0">
                <a:sym typeface="Wingdings" panose="05000000000000000000" pitchFamily="2" charset="2"/>
              </a:rPr>
              <a:t>MainActivity</a:t>
            </a:r>
            <a:r>
              <a:rPr lang="ko-KR" altLang="en-US" sz="1600" dirty="0" smtClean="0">
                <a:sym typeface="Wingdings" panose="05000000000000000000" pitchFamily="2" charset="2"/>
              </a:rPr>
              <a:t>의 참조를 구합니다</a:t>
            </a:r>
            <a:r>
              <a:rPr lang="en-US" altLang="ko-KR" sz="1600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sz="1600" dirty="0" smtClean="0">
                <a:sym typeface="Wingdings" panose="05000000000000000000" pitchFamily="2" charset="2"/>
              </a:rPr>
              <a:t>세 버튼에 대해 </a:t>
            </a:r>
            <a:r>
              <a:rPr lang="en-US" altLang="ko-KR" sz="1600" dirty="0" smtClean="0">
                <a:sym typeface="Wingdings" panose="05000000000000000000" pitchFamily="2" charset="2"/>
              </a:rPr>
              <a:t>onClick </a:t>
            </a:r>
            <a:r>
              <a:rPr lang="ko-KR" altLang="en-US" sz="1600" dirty="0" smtClean="0">
                <a:sym typeface="Wingdings" panose="05000000000000000000" pitchFamily="2" charset="2"/>
              </a:rPr>
              <a:t>이벤트 </a:t>
            </a:r>
            <a:r>
              <a:rPr lang="ko-KR" altLang="en-US" sz="1600" dirty="0" err="1" smtClean="0">
                <a:sym typeface="Wingdings" panose="05000000000000000000" pitchFamily="2" charset="2"/>
              </a:rPr>
              <a:t>리스너를</a:t>
            </a:r>
            <a:r>
              <a:rPr lang="ko-KR" altLang="en-US" sz="1600" dirty="0" smtClean="0">
                <a:sym typeface="Wingdings" panose="05000000000000000000" pitchFamily="2" charset="2"/>
              </a:rPr>
              <a:t> 설정하고</a:t>
            </a:r>
            <a:r>
              <a:rPr lang="en-US" altLang="ko-KR" sz="1600" dirty="0" smtClean="0">
                <a:sym typeface="Wingdings" panose="05000000000000000000" pitchFamily="2" charset="2"/>
              </a:rPr>
              <a:t>, MainActivity</a:t>
            </a:r>
            <a:r>
              <a:rPr lang="ko-KR" altLang="en-US" sz="1600" dirty="0" smtClean="0">
                <a:sym typeface="Wingdings" panose="05000000000000000000" pitchFamily="2" charset="2"/>
              </a:rPr>
              <a:t>의 </a:t>
            </a:r>
            <a:r>
              <a:rPr lang="en-US" altLang="ko-KR" sz="1600" b="1" dirty="0" err="1" smtClean="0">
                <a:sym typeface="Wingdings" panose="05000000000000000000" pitchFamily="2" charset="2"/>
              </a:rPr>
              <a:t>onImageSelected</a:t>
            </a:r>
            <a:r>
              <a:rPr lang="ko-KR" altLang="en-US" sz="1600" dirty="0" smtClean="0">
                <a:sym typeface="Wingdings" panose="05000000000000000000" pitchFamily="2" charset="2"/>
              </a:rPr>
              <a:t>를 호출하도록 설정합니다</a:t>
            </a:r>
            <a:r>
              <a:rPr lang="en-US" altLang="ko-KR" sz="1600" dirty="0" smtClean="0">
                <a:sym typeface="Wingdings" panose="05000000000000000000" pitchFamily="2" charset="2"/>
              </a:rPr>
              <a:t>. 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33</a:t>
            </a:fld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53098" y="1903216"/>
            <a:ext cx="11331534" cy="46166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Consolas" panose="020B0609020204030204" pitchFamily="49" charset="0"/>
              </a:rPr>
              <a:t>public class </a:t>
            </a:r>
            <a:r>
              <a:rPr lang="en-US" altLang="ko-KR" sz="1400" dirty="0" err="1">
                <a:latin typeface="Consolas" panose="020B0609020204030204" pitchFamily="49" charset="0"/>
              </a:rPr>
              <a:t>ListFragment</a:t>
            </a:r>
            <a:r>
              <a:rPr lang="en-US" altLang="ko-KR" sz="1400" dirty="0">
                <a:latin typeface="Consolas" panose="020B0609020204030204" pitchFamily="49" charset="0"/>
              </a:rPr>
              <a:t> extends Fragment {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@</a:t>
            </a:r>
            <a:r>
              <a:rPr lang="en-US" altLang="ko-KR" sz="1400" dirty="0">
                <a:latin typeface="Consolas" panose="020B0609020204030204" pitchFamily="49" charset="0"/>
              </a:rPr>
              <a:t>Override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public View </a:t>
            </a:r>
            <a:r>
              <a:rPr lang="en-US" altLang="ko-KR" sz="1400" b="1" dirty="0" smtClean="0">
                <a:latin typeface="Consolas" panose="020B0609020204030204" pitchFamily="49" charset="0"/>
              </a:rPr>
              <a:t>onCreateView</a:t>
            </a:r>
            <a:r>
              <a:rPr lang="en-US" altLang="ko-KR" sz="1400" dirty="0" smtClean="0">
                <a:latin typeface="Consolas" panose="020B0609020204030204" pitchFamily="49" charset="0"/>
              </a:rPr>
              <a:t>(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LayoutInflater</a:t>
            </a:r>
            <a:r>
              <a:rPr lang="en-US" altLang="ko-KR" sz="1400" dirty="0" smtClean="0">
                <a:latin typeface="Consolas" panose="020B0609020204030204" pitchFamily="49" charset="0"/>
              </a:rPr>
              <a:t> </a:t>
            </a:r>
            <a:r>
              <a:rPr lang="en-US" altLang="ko-KR" sz="1400" dirty="0" err="1">
                <a:latin typeface="Consolas" panose="020B0609020204030204" pitchFamily="49" charset="0"/>
              </a:rPr>
              <a:t>inflater</a:t>
            </a:r>
            <a:r>
              <a:rPr lang="en-US" altLang="ko-KR" sz="1400" dirty="0">
                <a:latin typeface="Consolas" panose="020B0609020204030204" pitchFamily="49" charset="0"/>
              </a:rPr>
              <a:t>, 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                 </a:t>
            </a:r>
            <a:r>
              <a:rPr lang="en-US" altLang="ko-KR" sz="1400" dirty="0" smtClean="0">
                <a:latin typeface="Consolas" panose="020B0609020204030204" pitchFamily="49" charset="0"/>
              </a:rPr>
              <a:t>ViewGroup </a:t>
            </a:r>
            <a:r>
              <a:rPr lang="en-US" altLang="ko-KR" sz="1400" dirty="0">
                <a:latin typeface="Consolas" panose="020B0609020204030204" pitchFamily="49" charset="0"/>
              </a:rPr>
              <a:t>container, </a:t>
            </a:r>
            <a:r>
              <a:rPr lang="en-US" altLang="ko-KR" sz="1400" dirty="0" smtClean="0">
                <a:latin typeface="Consolas" panose="020B0609020204030204" pitchFamily="49" charset="0"/>
              </a:rPr>
              <a:t>Bundle </a:t>
            </a:r>
            <a:r>
              <a:rPr lang="en-US" altLang="ko-KR" sz="1400" dirty="0">
                <a:latin typeface="Consolas" panose="020B0609020204030204" pitchFamily="49" charset="0"/>
              </a:rPr>
              <a:t>savedInstanceState) {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ViewGroup </a:t>
            </a:r>
            <a:r>
              <a:rPr lang="en-US" altLang="ko-KR" sz="1400" dirty="0" err="1">
                <a:latin typeface="Consolas" panose="020B0609020204030204" pitchFamily="49" charset="0"/>
              </a:rPr>
              <a:t>rootView</a:t>
            </a:r>
            <a:r>
              <a:rPr lang="en-US" altLang="ko-KR" sz="1400" dirty="0">
                <a:latin typeface="Consolas" panose="020B0609020204030204" pitchFamily="49" charset="0"/>
              </a:rPr>
              <a:t> = (ViewGroup) </a:t>
            </a:r>
            <a:r>
              <a:rPr lang="en-US" altLang="ko-KR" sz="1400" dirty="0" err="1">
                <a:latin typeface="Consolas" panose="020B0609020204030204" pitchFamily="49" charset="0"/>
              </a:rPr>
              <a:t>inflater.inflate</a:t>
            </a:r>
            <a:r>
              <a:rPr lang="en-US" altLang="ko-KR" sz="1400" dirty="0">
                <a:latin typeface="Consolas" panose="020B0609020204030204" pitchFamily="49" charset="0"/>
              </a:rPr>
              <a:t>(</a:t>
            </a:r>
            <a:r>
              <a:rPr lang="en-US" altLang="ko-KR" sz="1400" b="1" dirty="0" err="1">
                <a:latin typeface="Consolas" panose="020B0609020204030204" pitchFamily="49" charset="0"/>
              </a:rPr>
              <a:t>R.layout.fragment_list</a:t>
            </a:r>
            <a:r>
              <a:rPr lang="en-US" altLang="ko-KR" sz="1400" dirty="0">
                <a:latin typeface="Consolas" panose="020B0609020204030204" pitchFamily="49" charset="0"/>
              </a:rPr>
              <a:t>, container, false</a:t>
            </a:r>
            <a:r>
              <a:rPr lang="en-US" altLang="ko-KR" sz="1400" dirty="0" smtClean="0">
                <a:latin typeface="Consolas" panose="020B0609020204030204" pitchFamily="49" charset="0"/>
              </a:rPr>
              <a:t>);</a:t>
            </a: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    // your code here: 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MainAcitivty</a:t>
            </a:r>
            <a:r>
              <a:rPr lang="ko-KR" altLang="en-US" sz="1400" dirty="0" smtClean="0">
                <a:latin typeface="Consolas" panose="020B0609020204030204" pitchFamily="49" charset="0"/>
              </a:rPr>
              <a:t>의 참조를 구합니다</a:t>
            </a:r>
            <a:r>
              <a:rPr lang="en-US" altLang="ko-KR" sz="1400" dirty="0" smtClean="0">
                <a:latin typeface="Consolas" panose="020B0609020204030204" pitchFamily="49" charset="0"/>
              </a:rPr>
              <a:t>.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Button 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button</a:t>
            </a:r>
            <a:r>
              <a:rPr lang="en-US" altLang="ko-KR" sz="1400" dirty="0" smtClean="0"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latin typeface="Consolas" panose="020B0609020204030204" pitchFamily="49" charset="0"/>
              </a:rPr>
              <a:t>= 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rootView.findViewById</a:t>
            </a:r>
            <a:r>
              <a:rPr lang="en-US" altLang="ko-KR" sz="1400" dirty="0" smtClean="0">
                <a:latin typeface="Consolas" panose="020B0609020204030204" pitchFamily="49" charset="0"/>
              </a:rPr>
              <a:t>(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R.id.button</a:t>
            </a:r>
            <a:r>
              <a:rPr lang="en-US" altLang="ko-KR" sz="1400" dirty="0" smtClean="0">
                <a:latin typeface="Consolas" panose="020B0609020204030204" pitchFamily="49" charset="0"/>
              </a:rPr>
              <a:t>);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smtClean="0">
                <a:latin typeface="Consolas" panose="020B0609020204030204" pitchFamily="49" charset="0"/>
              </a:rPr>
              <a:t>button.setOnClickListener(new </a:t>
            </a:r>
            <a:r>
              <a:rPr lang="en-US" altLang="ko-KR" sz="1400" dirty="0">
                <a:latin typeface="Consolas" panose="020B0609020204030204" pitchFamily="49" charset="0"/>
              </a:rPr>
              <a:t>View.OnClickListener() {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@Override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public void onClick(View v) {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</a:t>
            </a:r>
            <a:r>
              <a:rPr lang="en-US" altLang="ko-KR" sz="1400" b="1" dirty="0" smtClean="0">
                <a:solidFill>
                  <a:srgbClr val="C00000"/>
                </a:solidFill>
                <a:latin typeface="Consolas" panose="020B0609020204030204" pitchFamily="49" charset="0"/>
              </a:rPr>
              <a:t>// your code here: MainActivity</a:t>
            </a:r>
            <a:r>
              <a:rPr lang="ko-KR" altLang="en-US" sz="1400" b="1" dirty="0" smtClean="0">
                <a:solidFill>
                  <a:srgbClr val="C00000"/>
                </a:solidFill>
                <a:latin typeface="Consolas" panose="020B0609020204030204" pitchFamily="49" charset="0"/>
              </a:rPr>
              <a:t>참조 이용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}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smtClean="0">
                <a:latin typeface="Consolas" panose="020B0609020204030204" pitchFamily="49" charset="0"/>
              </a:rPr>
              <a:t>});</a:t>
            </a: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    // your code here: for button2 and button3</a:t>
            </a:r>
          </a:p>
          <a:p>
            <a:endParaRPr lang="en-US" altLang="ko-KR" sz="1400" dirty="0" smtClean="0">
              <a:latin typeface="Consolas" panose="020B0609020204030204" pitchFamily="49" charset="0"/>
            </a:endParaRP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    return 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rootView</a:t>
            </a:r>
            <a:r>
              <a:rPr lang="en-US" altLang="ko-KR" sz="1400" dirty="0" smtClean="0"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</a:t>
            </a:r>
            <a:r>
              <a:rPr lang="en-US" altLang="ko-KR" sz="1400" dirty="0" smtClean="0">
                <a:latin typeface="Consolas" panose="020B0609020204030204" pitchFamily="49" charset="0"/>
              </a:rPr>
              <a:t>   }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} // end of class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8822540" y="2221413"/>
            <a:ext cx="1919115" cy="338554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600" dirty="0"/>
              <a:t>ListFragment.java</a:t>
            </a:r>
            <a:endParaRPr lang="ko-KR" altLang="en-US" sz="1600" dirty="0"/>
          </a:p>
        </p:txBody>
      </p:sp>
      <p:cxnSp>
        <p:nvCxnSpPr>
          <p:cNvPr id="12" name="직선 화살표 연결선 11"/>
          <p:cNvCxnSpPr/>
          <p:nvPr/>
        </p:nvCxnSpPr>
        <p:spPr>
          <a:xfrm flipH="1" flipV="1">
            <a:off x="3575720" y="4859065"/>
            <a:ext cx="360040" cy="10266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>
          <a:xfrm>
            <a:off x="5879974" y="4293096"/>
            <a:ext cx="5745479" cy="523220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ko-KR" altLang="en-US" sz="1400" dirty="0">
                <a:sym typeface="Wingdings" panose="05000000000000000000" pitchFamily="2" charset="2"/>
              </a:rPr>
              <a:t>각 </a:t>
            </a:r>
            <a:r>
              <a:rPr lang="ko-KR" altLang="en-US" sz="1400" dirty="0" smtClean="0">
                <a:sym typeface="Wingdings" panose="05000000000000000000" pitchFamily="2" charset="2"/>
              </a:rPr>
              <a:t>버튼 클릭에 해당하는 이미지를 보여주기 위해  </a:t>
            </a:r>
            <a:r>
              <a:rPr lang="en-US" altLang="ko-KR" sz="1400" dirty="0" smtClean="0">
                <a:sym typeface="Wingdings" panose="05000000000000000000" pitchFamily="2" charset="2"/>
              </a:rPr>
              <a:t>MainActivity</a:t>
            </a:r>
            <a:r>
              <a:rPr lang="ko-KR" altLang="en-US" sz="1400" dirty="0" smtClean="0">
                <a:sym typeface="Wingdings" panose="05000000000000000000" pitchFamily="2" charset="2"/>
              </a:rPr>
              <a:t>의 </a:t>
            </a:r>
            <a:r>
              <a:rPr lang="en-US" altLang="ko-KR" sz="1400" b="1" dirty="0" err="1" smtClean="0">
                <a:sym typeface="Wingdings" panose="05000000000000000000" pitchFamily="2" charset="2"/>
              </a:rPr>
              <a:t>onImageSelected</a:t>
            </a:r>
            <a:r>
              <a:rPr lang="en-US" altLang="ko-KR" sz="1400" b="1" dirty="0" smtClean="0">
                <a:sym typeface="Wingdings" panose="05000000000000000000" pitchFamily="2" charset="2"/>
              </a:rPr>
              <a:t>()</a:t>
            </a:r>
            <a:r>
              <a:rPr lang="en-US" altLang="ko-KR" sz="1400" dirty="0" smtClean="0">
                <a:sym typeface="Wingdings" panose="05000000000000000000" pitchFamily="2" charset="2"/>
              </a:rPr>
              <a:t> </a:t>
            </a:r>
            <a:r>
              <a:rPr lang="ko-KR" altLang="en-US" sz="1400" dirty="0">
                <a:sym typeface="Wingdings" panose="05000000000000000000" pitchFamily="2" charset="2"/>
              </a:rPr>
              <a:t>메소드를 호출합니다</a:t>
            </a:r>
            <a:r>
              <a:rPr lang="en-US" altLang="ko-KR" sz="1400" dirty="0" smtClean="0">
                <a:sym typeface="Wingdings" panose="05000000000000000000" pitchFamily="2" charset="2"/>
              </a:rPr>
              <a:t>. </a:t>
            </a:r>
            <a:endParaRPr lang="en-US" altLang="ko-KR" sz="1400" dirty="0">
              <a:sym typeface="Wingdings" panose="05000000000000000000" pitchFamily="2" charset="2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5879975" y="4908649"/>
            <a:ext cx="5745479" cy="738664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ko-KR" altLang="en-US" sz="1400" dirty="0">
                <a:sym typeface="Wingdings" panose="05000000000000000000" pitchFamily="2" charset="2"/>
              </a:rPr>
              <a:t>그림 선택 버튼에 따라 다른 프래그멘트</a:t>
            </a:r>
            <a:r>
              <a:rPr lang="en-US" altLang="ko-KR" sz="1400" dirty="0">
                <a:sym typeface="Wingdings" panose="05000000000000000000" pitchFamily="2" charset="2"/>
              </a:rPr>
              <a:t>(</a:t>
            </a:r>
            <a:r>
              <a:rPr lang="en-US" altLang="ko-KR" sz="1400" dirty="0" err="1">
                <a:sym typeface="Wingdings" panose="05000000000000000000" pitchFamily="2" charset="2"/>
              </a:rPr>
              <a:t>ViewFragment</a:t>
            </a:r>
            <a:r>
              <a:rPr lang="en-US" altLang="ko-KR" sz="1400" dirty="0">
                <a:sym typeface="Wingdings" panose="05000000000000000000" pitchFamily="2" charset="2"/>
              </a:rPr>
              <a:t>)</a:t>
            </a:r>
            <a:r>
              <a:rPr lang="ko-KR" altLang="en-US" sz="1400" dirty="0">
                <a:sym typeface="Wingdings" panose="05000000000000000000" pitchFamily="2" charset="2"/>
              </a:rPr>
              <a:t>의 이미지를 바꿔주려면</a:t>
            </a:r>
            <a:r>
              <a:rPr lang="en-US" altLang="ko-KR" sz="1400" dirty="0">
                <a:sym typeface="Wingdings" panose="05000000000000000000" pitchFamily="2" charset="2"/>
              </a:rPr>
              <a:t>, MainActivity</a:t>
            </a:r>
            <a:r>
              <a:rPr lang="ko-KR" altLang="en-US" sz="1400" dirty="0">
                <a:sym typeface="Wingdings" panose="05000000000000000000" pitchFamily="2" charset="2"/>
              </a:rPr>
              <a:t>에게 데이터를 전달해야 하므로 </a:t>
            </a:r>
            <a:r>
              <a:rPr lang="en-US" altLang="ko-KR" sz="1400" dirty="0">
                <a:sym typeface="Wingdings" panose="05000000000000000000" pitchFamily="2" charset="2"/>
              </a:rPr>
              <a:t>MainActivity</a:t>
            </a:r>
            <a:r>
              <a:rPr lang="ko-KR" altLang="en-US" sz="1400" dirty="0">
                <a:sym typeface="Wingdings" panose="05000000000000000000" pitchFamily="2" charset="2"/>
              </a:rPr>
              <a:t>에 </a:t>
            </a:r>
            <a:r>
              <a:rPr lang="en-US" altLang="ko-KR" sz="1400" b="1" dirty="0" err="1">
                <a:sym typeface="Wingdings" panose="05000000000000000000" pitchFamily="2" charset="2"/>
              </a:rPr>
              <a:t>onImageSelected</a:t>
            </a:r>
            <a:r>
              <a:rPr lang="en-US" altLang="ko-KR" sz="1400" b="1" dirty="0">
                <a:sym typeface="Wingdings" panose="05000000000000000000" pitchFamily="2" charset="2"/>
              </a:rPr>
              <a:t>()</a:t>
            </a:r>
            <a:r>
              <a:rPr lang="ko-KR" altLang="en-US" sz="1400" dirty="0">
                <a:sym typeface="Wingdings" panose="05000000000000000000" pitchFamily="2" charset="2"/>
              </a:rPr>
              <a:t>를 정의한 후</a:t>
            </a:r>
            <a:r>
              <a:rPr lang="en-US" altLang="ko-KR" sz="1400" dirty="0">
                <a:sym typeface="Wingdings" panose="05000000000000000000" pitchFamily="2" charset="2"/>
              </a:rPr>
              <a:t>, </a:t>
            </a:r>
            <a:r>
              <a:rPr lang="ko-KR" altLang="en-US" sz="1400" dirty="0">
                <a:sym typeface="Wingdings" panose="05000000000000000000" pitchFamily="2" charset="2"/>
              </a:rPr>
              <a:t>그 메소드를 호출하도록 합니다</a:t>
            </a:r>
            <a:r>
              <a:rPr lang="en-US" altLang="ko-KR" sz="1400" dirty="0">
                <a:sym typeface="Wingdings" panose="05000000000000000000" pitchFamily="2" charset="2"/>
              </a:rPr>
              <a:t>. </a:t>
            </a:r>
          </a:p>
        </p:txBody>
      </p:sp>
      <p:cxnSp>
        <p:nvCxnSpPr>
          <p:cNvPr id="16" name="직선 화살표 연결선 15"/>
          <p:cNvCxnSpPr/>
          <p:nvPr/>
        </p:nvCxnSpPr>
        <p:spPr>
          <a:xfrm flipH="1" flipV="1">
            <a:off x="3575720" y="4859065"/>
            <a:ext cx="360040" cy="10266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3982275" y="5826750"/>
            <a:ext cx="6365845" cy="338554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600" dirty="0" smtClean="0"/>
              <a:t>error flag until you implement this method in MainActivity.java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198184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05-2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프래그멘트 화면 만들기 실습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453099" y="836712"/>
            <a:ext cx="11248113" cy="5659818"/>
          </a:xfrm>
        </p:spPr>
        <p:txBody>
          <a:bodyPr>
            <a:normAutofit/>
          </a:bodyPr>
          <a:lstStyle/>
          <a:p>
            <a:r>
              <a:rPr lang="en-US" altLang="ko-KR" sz="1600" b="1" dirty="0" smtClean="0">
                <a:sym typeface="Wingdings" panose="05000000000000000000" pitchFamily="2" charset="2"/>
              </a:rPr>
              <a:t>Step 4 </a:t>
            </a:r>
            <a:r>
              <a:rPr lang="ko-KR" altLang="en-US" sz="1600" b="1" dirty="0" smtClean="0">
                <a:sym typeface="Wingdings" panose="05000000000000000000" pitchFamily="2" charset="2"/>
              </a:rPr>
              <a:t>계속</a:t>
            </a:r>
            <a:r>
              <a:rPr lang="en-US" altLang="ko-KR" sz="1600" b="1" dirty="0" smtClean="0">
                <a:sym typeface="Wingdings" panose="05000000000000000000" pitchFamily="2" charset="2"/>
              </a:rPr>
              <a:t>:  </a:t>
            </a:r>
            <a:r>
              <a:rPr lang="en-US" altLang="ko-KR" sz="1600" dirty="0" smtClean="0">
                <a:sym typeface="Wingdings" panose="05000000000000000000" pitchFamily="2" charset="2"/>
              </a:rPr>
              <a:t>onCreateView() </a:t>
            </a:r>
            <a:r>
              <a:rPr lang="ko-KR" altLang="en-US" sz="1600" dirty="0" smtClean="0">
                <a:sym typeface="Wingdings" panose="05000000000000000000" pitchFamily="2" charset="2"/>
              </a:rPr>
              <a:t>메소드 안에서 </a:t>
            </a:r>
            <a:r>
              <a:rPr lang="en-US" altLang="ko-KR" sz="1600" b="1" dirty="0" smtClean="0">
                <a:sym typeface="Wingdings" panose="05000000000000000000" pitchFamily="2" charset="2"/>
              </a:rPr>
              <a:t>fragment_list.xml</a:t>
            </a:r>
            <a:r>
              <a:rPr lang="ko-KR" altLang="en-US" sz="1600" dirty="0" smtClean="0">
                <a:sym typeface="Wingdings" panose="05000000000000000000" pitchFamily="2" charset="2"/>
              </a:rPr>
              <a:t>을 인플레이션 하도록 수정합니다</a:t>
            </a:r>
            <a:r>
              <a:rPr lang="en-US" altLang="ko-KR" sz="1600" dirty="0" smtClean="0">
                <a:sym typeface="Wingdings" panose="05000000000000000000" pitchFamily="2" charset="2"/>
              </a:rPr>
              <a:t>.</a:t>
            </a:r>
          </a:p>
          <a:p>
            <a:r>
              <a:rPr lang="en-US" altLang="ko-KR" sz="1600" dirty="0" smtClean="0">
                <a:sym typeface="Wingdings" panose="05000000000000000000" pitchFamily="2" charset="2"/>
              </a:rPr>
              <a:t>MainActivity</a:t>
            </a:r>
            <a:r>
              <a:rPr lang="ko-KR" altLang="en-US" sz="1600" dirty="0" smtClean="0">
                <a:sym typeface="Wingdings" panose="05000000000000000000" pitchFamily="2" charset="2"/>
              </a:rPr>
              <a:t>의 참조를 구합니다</a:t>
            </a:r>
            <a:r>
              <a:rPr lang="en-US" altLang="ko-KR" sz="1600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sz="1600" dirty="0" smtClean="0">
                <a:sym typeface="Wingdings" panose="05000000000000000000" pitchFamily="2" charset="2"/>
              </a:rPr>
              <a:t>세 버튼에 대해 </a:t>
            </a:r>
            <a:r>
              <a:rPr lang="en-US" altLang="ko-KR" sz="1600" dirty="0" smtClean="0">
                <a:sym typeface="Wingdings" panose="05000000000000000000" pitchFamily="2" charset="2"/>
              </a:rPr>
              <a:t>onClick </a:t>
            </a:r>
            <a:r>
              <a:rPr lang="ko-KR" altLang="en-US" sz="1600" dirty="0" smtClean="0">
                <a:sym typeface="Wingdings" panose="05000000000000000000" pitchFamily="2" charset="2"/>
              </a:rPr>
              <a:t>이벤트 </a:t>
            </a:r>
            <a:r>
              <a:rPr lang="ko-KR" altLang="en-US" sz="1600" dirty="0" err="1" smtClean="0">
                <a:sym typeface="Wingdings" panose="05000000000000000000" pitchFamily="2" charset="2"/>
              </a:rPr>
              <a:t>리스너를</a:t>
            </a:r>
            <a:r>
              <a:rPr lang="ko-KR" altLang="en-US" sz="1600" dirty="0" smtClean="0">
                <a:sym typeface="Wingdings" panose="05000000000000000000" pitchFamily="2" charset="2"/>
              </a:rPr>
              <a:t> 설정하고</a:t>
            </a:r>
            <a:r>
              <a:rPr lang="en-US" altLang="ko-KR" sz="1600" dirty="0" smtClean="0">
                <a:sym typeface="Wingdings" panose="05000000000000000000" pitchFamily="2" charset="2"/>
              </a:rPr>
              <a:t>, MainActivity</a:t>
            </a:r>
            <a:r>
              <a:rPr lang="ko-KR" altLang="en-US" sz="1600" dirty="0" smtClean="0">
                <a:sym typeface="Wingdings" panose="05000000000000000000" pitchFamily="2" charset="2"/>
              </a:rPr>
              <a:t>의 </a:t>
            </a:r>
            <a:r>
              <a:rPr lang="en-US" altLang="ko-KR" sz="1600" b="1" dirty="0" err="1" smtClean="0">
                <a:sym typeface="Wingdings" panose="05000000000000000000" pitchFamily="2" charset="2"/>
              </a:rPr>
              <a:t>onImageSelected</a:t>
            </a:r>
            <a:r>
              <a:rPr lang="ko-KR" altLang="en-US" sz="1600" dirty="0" smtClean="0">
                <a:sym typeface="Wingdings" panose="05000000000000000000" pitchFamily="2" charset="2"/>
              </a:rPr>
              <a:t>를 호출하도록 설정합니다</a:t>
            </a:r>
            <a:r>
              <a:rPr lang="en-US" altLang="ko-KR" sz="1600" dirty="0" smtClean="0">
                <a:sym typeface="Wingdings" panose="05000000000000000000" pitchFamily="2" charset="2"/>
              </a:rPr>
              <a:t>. 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34</a:t>
            </a:fld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53098" y="1903216"/>
            <a:ext cx="11331534" cy="46166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Consolas" panose="020B0609020204030204" pitchFamily="49" charset="0"/>
              </a:rPr>
              <a:t>public class </a:t>
            </a:r>
            <a:r>
              <a:rPr lang="en-US" altLang="ko-KR" sz="1400" dirty="0" err="1">
                <a:latin typeface="Consolas" panose="020B0609020204030204" pitchFamily="49" charset="0"/>
              </a:rPr>
              <a:t>ListFragment</a:t>
            </a:r>
            <a:r>
              <a:rPr lang="en-US" altLang="ko-KR" sz="1400" dirty="0">
                <a:latin typeface="Consolas" panose="020B0609020204030204" pitchFamily="49" charset="0"/>
              </a:rPr>
              <a:t> extends Fragment {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@</a:t>
            </a:r>
            <a:r>
              <a:rPr lang="en-US" altLang="ko-KR" sz="1400" dirty="0">
                <a:latin typeface="Consolas" panose="020B0609020204030204" pitchFamily="49" charset="0"/>
              </a:rPr>
              <a:t>Override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public View </a:t>
            </a:r>
            <a:r>
              <a:rPr lang="en-US" altLang="ko-KR" sz="1400" b="1" dirty="0" smtClean="0">
                <a:latin typeface="Consolas" panose="020B0609020204030204" pitchFamily="49" charset="0"/>
              </a:rPr>
              <a:t>onCreateView</a:t>
            </a:r>
            <a:r>
              <a:rPr lang="en-US" altLang="ko-KR" sz="1400" dirty="0" smtClean="0">
                <a:latin typeface="Consolas" panose="020B0609020204030204" pitchFamily="49" charset="0"/>
              </a:rPr>
              <a:t>(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LayoutInflater</a:t>
            </a:r>
            <a:r>
              <a:rPr lang="en-US" altLang="ko-KR" sz="1400" dirty="0" smtClean="0">
                <a:latin typeface="Consolas" panose="020B0609020204030204" pitchFamily="49" charset="0"/>
              </a:rPr>
              <a:t> </a:t>
            </a:r>
            <a:r>
              <a:rPr lang="en-US" altLang="ko-KR" sz="1400" dirty="0" err="1">
                <a:latin typeface="Consolas" panose="020B0609020204030204" pitchFamily="49" charset="0"/>
              </a:rPr>
              <a:t>inflater</a:t>
            </a:r>
            <a:r>
              <a:rPr lang="en-US" altLang="ko-KR" sz="1400" dirty="0">
                <a:latin typeface="Consolas" panose="020B0609020204030204" pitchFamily="49" charset="0"/>
              </a:rPr>
              <a:t>, 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                 </a:t>
            </a:r>
            <a:r>
              <a:rPr lang="en-US" altLang="ko-KR" sz="1400" dirty="0" smtClean="0">
                <a:latin typeface="Consolas" panose="020B0609020204030204" pitchFamily="49" charset="0"/>
              </a:rPr>
              <a:t>ViewGroup </a:t>
            </a:r>
            <a:r>
              <a:rPr lang="en-US" altLang="ko-KR" sz="1400" dirty="0">
                <a:latin typeface="Consolas" panose="020B0609020204030204" pitchFamily="49" charset="0"/>
              </a:rPr>
              <a:t>container, </a:t>
            </a:r>
            <a:r>
              <a:rPr lang="en-US" altLang="ko-KR" sz="1400" dirty="0" smtClean="0">
                <a:latin typeface="Consolas" panose="020B0609020204030204" pitchFamily="49" charset="0"/>
              </a:rPr>
              <a:t>Bundle </a:t>
            </a:r>
            <a:r>
              <a:rPr lang="en-US" altLang="ko-KR" sz="1400" dirty="0">
                <a:latin typeface="Consolas" panose="020B0609020204030204" pitchFamily="49" charset="0"/>
              </a:rPr>
              <a:t>savedInstanceState) {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ViewGroup </a:t>
            </a:r>
            <a:r>
              <a:rPr lang="en-US" altLang="ko-KR" sz="1400" dirty="0" err="1">
                <a:latin typeface="Consolas" panose="020B0609020204030204" pitchFamily="49" charset="0"/>
              </a:rPr>
              <a:t>rootView</a:t>
            </a:r>
            <a:r>
              <a:rPr lang="en-US" altLang="ko-KR" sz="1400" dirty="0">
                <a:latin typeface="Consolas" panose="020B0609020204030204" pitchFamily="49" charset="0"/>
              </a:rPr>
              <a:t> = (ViewGroup) </a:t>
            </a:r>
            <a:r>
              <a:rPr lang="en-US" altLang="ko-KR" sz="1400" dirty="0" err="1">
                <a:latin typeface="Consolas" panose="020B0609020204030204" pitchFamily="49" charset="0"/>
              </a:rPr>
              <a:t>inflater.inflate</a:t>
            </a:r>
            <a:r>
              <a:rPr lang="en-US" altLang="ko-KR" sz="1400" dirty="0">
                <a:latin typeface="Consolas" panose="020B0609020204030204" pitchFamily="49" charset="0"/>
              </a:rPr>
              <a:t>(</a:t>
            </a:r>
            <a:r>
              <a:rPr lang="en-US" altLang="ko-KR" sz="1400" b="1" dirty="0" err="1">
                <a:latin typeface="Consolas" panose="020B0609020204030204" pitchFamily="49" charset="0"/>
              </a:rPr>
              <a:t>R.layout.fragment_list</a:t>
            </a:r>
            <a:r>
              <a:rPr lang="en-US" altLang="ko-KR" sz="1400" dirty="0">
                <a:latin typeface="Consolas" panose="020B0609020204030204" pitchFamily="49" charset="0"/>
              </a:rPr>
              <a:t>, container, false</a:t>
            </a:r>
            <a:r>
              <a:rPr lang="en-US" altLang="ko-KR" sz="1400" dirty="0" smtClean="0">
                <a:latin typeface="Consolas" panose="020B0609020204030204" pitchFamily="49" charset="0"/>
              </a:rPr>
              <a:t>);</a:t>
            </a: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    final MainActivity </a:t>
            </a:r>
            <a:r>
              <a:rPr lang="en-US" altLang="ko-KR" sz="1400" b="1" dirty="0" smtClean="0">
                <a:solidFill>
                  <a:srgbClr val="C00000"/>
                </a:solidFill>
                <a:latin typeface="Consolas" panose="020B0609020204030204" pitchFamily="49" charset="0"/>
              </a:rPr>
              <a:t>main</a:t>
            </a:r>
            <a:r>
              <a:rPr lang="en-US" altLang="ko-KR" sz="1400" dirty="0" smtClean="0">
                <a:latin typeface="Consolas" panose="020B0609020204030204" pitchFamily="49" charset="0"/>
              </a:rPr>
              <a:t> = (MainActivity) getActivity();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Button 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button</a:t>
            </a:r>
            <a:r>
              <a:rPr lang="en-US" altLang="ko-KR" sz="1400" dirty="0" smtClean="0"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latin typeface="Consolas" panose="020B0609020204030204" pitchFamily="49" charset="0"/>
              </a:rPr>
              <a:t>= 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rootView.findViewById</a:t>
            </a:r>
            <a:r>
              <a:rPr lang="en-US" altLang="ko-KR" sz="1400" dirty="0" smtClean="0">
                <a:latin typeface="Consolas" panose="020B0609020204030204" pitchFamily="49" charset="0"/>
              </a:rPr>
              <a:t>(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R.id.button</a:t>
            </a:r>
            <a:r>
              <a:rPr lang="en-US" altLang="ko-KR" sz="1400" dirty="0" smtClean="0">
                <a:latin typeface="Consolas" panose="020B0609020204030204" pitchFamily="49" charset="0"/>
              </a:rPr>
              <a:t>);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smtClean="0">
                <a:latin typeface="Consolas" panose="020B0609020204030204" pitchFamily="49" charset="0"/>
              </a:rPr>
              <a:t>button.setOnClickListener(new </a:t>
            </a:r>
            <a:r>
              <a:rPr lang="en-US" altLang="ko-KR" sz="1400" dirty="0">
                <a:latin typeface="Consolas" panose="020B0609020204030204" pitchFamily="49" charset="0"/>
              </a:rPr>
              <a:t>View.OnClickListener() {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@Override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public void onClick(View v) {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    </a:t>
            </a:r>
            <a:r>
              <a:rPr lang="en-US" altLang="ko-KR" sz="1400" b="1" dirty="0" err="1" smtClean="0">
                <a:solidFill>
                  <a:srgbClr val="C00000"/>
                </a:solidFill>
                <a:latin typeface="Consolas" panose="020B0609020204030204" pitchFamily="49" charset="0"/>
              </a:rPr>
              <a:t>main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.onImageSelected</a:t>
            </a:r>
            <a:r>
              <a:rPr lang="en-US" altLang="ko-KR" sz="1400" dirty="0" smtClean="0">
                <a:latin typeface="Consolas" panose="020B0609020204030204" pitchFamily="49" charset="0"/>
              </a:rPr>
              <a:t>(0);            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}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smtClean="0">
                <a:latin typeface="Consolas" panose="020B0609020204030204" pitchFamily="49" charset="0"/>
              </a:rPr>
              <a:t>});</a:t>
            </a: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    // your code here: for button2 and button3</a:t>
            </a:r>
          </a:p>
          <a:p>
            <a:endParaRPr lang="en-US" altLang="ko-KR" sz="1400" dirty="0" smtClean="0">
              <a:latin typeface="Consolas" panose="020B0609020204030204" pitchFamily="49" charset="0"/>
            </a:endParaRP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    return 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rootView</a:t>
            </a:r>
            <a:r>
              <a:rPr lang="en-US" altLang="ko-KR" sz="1400" dirty="0" smtClean="0"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</a:t>
            </a:r>
            <a:r>
              <a:rPr lang="en-US" altLang="ko-KR" sz="1400" dirty="0" smtClean="0">
                <a:latin typeface="Consolas" panose="020B0609020204030204" pitchFamily="49" charset="0"/>
              </a:rPr>
              <a:t>   }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} // end of class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8822540" y="2221413"/>
            <a:ext cx="1919115" cy="338554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600" dirty="0"/>
              <a:t>ListFragment.java</a:t>
            </a:r>
            <a:endParaRPr lang="ko-KR" altLang="en-US" sz="1600" dirty="0"/>
          </a:p>
        </p:txBody>
      </p:sp>
      <p:sp>
        <p:nvSpPr>
          <p:cNvPr id="5" name="직사각형 4"/>
          <p:cNvSpPr/>
          <p:nvPr/>
        </p:nvSpPr>
        <p:spPr>
          <a:xfrm>
            <a:off x="5879974" y="4293096"/>
            <a:ext cx="5745479" cy="523220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ko-KR" altLang="en-US" sz="1400" dirty="0">
                <a:sym typeface="Wingdings" panose="05000000000000000000" pitchFamily="2" charset="2"/>
              </a:rPr>
              <a:t>각 </a:t>
            </a:r>
            <a:r>
              <a:rPr lang="ko-KR" altLang="en-US" sz="1400" dirty="0" smtClean="0">
                <a:sym typeface="Wingdings" panose="05000000000000000000" pitchFamily="2" charset="2"/>
              </a:rPr>
              <a:t>버튼 클릭에 해당하는 이미지를 보여주기 위해  </a:t>
            </a:r>
            <a:r>
              <a:rPr lang="en-US" altLang="ko-KR" sz="1400" dirty="0" smtClean="0">
                <a:sym typeface="Wingdings" panose="05000000000000000000" pitchFamily="2" charset="2"/>
              </a:rPr>
              <a:t>MainActivity</a:t>
            </a:r>
            <a:r>
              <a:rPr lang="ko-KR" altLang="en-US" sz="1400" dirty="0" smtClean="0">
                <a:sym typeface="Wingdings" panose="05000000000000000000" pitchFamily="2" charset="2"/>
              </a:rPr>
              <a:t>의 </a:t>
            </a:r>
            <a:r>
              <a:rPr lang="en-US" altLang="ko-KR" sz="1400" b="1" dirty="0" err="1" smtClean="0">
                <a:sym typeface="Wingdings" panose="05000000000000000000" pitchFamily="2" charset="2"/>
              </a:rPr>
              <a:t>onImageSelected</a:t>
            </a:r>
            <a:r>
              <a:rPr lang="en-US" altLang="ko-KR" sz="1400" b="1" dirty="0" smtClean="0">
                <a:sym typeface="Wingdings" panose="05000000000000000000" pitchFamily="2" charset="2"/>
              </a:rPr>
              <a:t>()</a:t>
            </a:r>
            <a:r>
              <a:rPr lang="en-US" altLang="ko-KR" sz="1400" dirty="0" smtClean="0">
                <a:sym typeface="Wingdings" panose="05000000000000000000" pitchFamily="2" charset="2"/>
              </a:rPr>
              <a:t> </a:t>
            </a:r>
            <a:r>
              <a:rPr lang="ko-KR" altLang="en-US" sz="1400" dirty="0">
                <a:sym typeface="Wingdings" panose="05000000000000000000" pitchFamily="2" charset="2"/>
              </a:rPr>
              <a:t>메소드를 호출합니다</a:t>
            </a:r>
            <a:r>
              <a:rPr lang="en-US" altLang="ko-KR" sz="1400" dirty="0" smtClean="0">
                <a:sym typeface="Wingdings" panose="05000000000000000000" pitchFamily="2" charset="2"/>
              </a:rPr>
              <a:t>. </a:t>
            </a:r>
            <a:endParaRPr lang="en-US" altLang="ko-KR" sz="1400" dirty="0">
              <a:sym typeface="Wingdings" panose="05000000000000000000" pitchFamily="2" charset="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879975" y="4908649"/>
            <a:ext cx="5745479" cy="738664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ko-KR" altLang="en-US" sz="1400" dirty="0">
                <a:sym typeface="Wingdings" panose="05000000000000000000" pitchFamily="2" charset="2"/>
              </a:rPr>
              <a:t>그림 선택 버튼에 따라 다른 프래그멘트</a:t>
            </a:r>
            <a:r>
              <a:rPr lang="en-US" altLang="ko-KR" sz="1400" dirty="0">
                <a:sym typeface="Wingdings" panose="05000000000000000000" pitchFamily="2" charset="2"/>
              </a:rPr>
              <a:t>(</a:t>
            </a:r>
            <a:r>
              <a:rPr lang="en-US" altLang="ko-KR" sz="1400" dirty="0" err="1">
                <a:sym typeface="Wingdings" panose="05000000000000000000" pitchFamily="2" charset="2"/>
              </a:rPr>
              <a:t>ViewFragment</a:t>
            </a:r>
            <a:r>
              <a:rPr lang="en-US" altLang="ko-KR" sz="1400" dirty="0">
                <a:sym typeface="Wingdings" panose="05000000000000000000" pitchFamily="2" charset="2"/>
              </a:rPr>
              <a:t>)</a:t>
            </a:r>
            <a:r>
              <a:rPr lang="ko-KR" altLang="en-US" sz="1400" dirty="0">
                <a:sym typeface="Wingdings" panose="05000000000000000000" pitchFamily="2" charset="2"/>
              </a:rPr>
              <a:t>의 이미지를 바꿔주려면</a:t>
            </a:r>
            <a:r>
              <a:rPr lang="en-US" altLang="ko-KR" sz="1400" dirty="0">
                <a:sym typeface="Wingdings" panose="05000000000000000000" pitchFamily="2" charset="2"/>
              </a:rPr>
              <a:t>, MainActivity</a:t>
            </a:r>
            <a:r>
              <a:rPr lang="ko-KR" altLang="en-US" sz="1400" dirty="0">
                <a:sym typeface="Wingdings" panose="05000000000000000000" pitchFamily="2" charset="2"/>
              </a:rPr>
              <a:t>에게 데이터를 전달해야 하므로 </a:t>
            </a:r>
            <a:r>
              <a:rPr lang="en-US" altLang="ko-KR" sz="1400" dirty="0">
                <a:sym typeface="Wingdings" panose="05000000000000000000" pitchFamily="2" charset="2"/>
              </a:rPr>
              <a:t>MainActivity</a:t>
            </a:r>
            <a:r>
              <a:rPr lang="ko-KR" altLang="en-US" sz="1400" dirty="0">
                <a:sym typeface="Wingdings" panose="05000000000000000000" pitchFamily="2" charset="2"/>
              </a:rPr>
              <a:t>에 </a:t>
            </a:r>
            <a:r>
              <a:rPr lang="en-US" altLang="ko-KR" sz="1400" b="1" dirty="0" err="1">
                <a:sym typeface="Wingdings" panose="05000000000000000000" pitchFamily="2" charset="2"/>
              </a:rPr>
              <a:t>onImageSelected</a:t>
            </a:r>
            <a:r>
              <a:rPr lang="en-US" altLang="ko-KR" sz="1400" b="1" dirty="0">
                <a:sym typeface="Wingdings" panose="05000000000000000000" pitchFamily="2" charset="2"/>
              </a:rPr>
              <a:t>()</a:t>
            </a:r>
            <a:r>
              <a:rPr lang="ko-KR" altLang="en-US" sz="1400" dirty="0">
                <a:sym typeface="Wingdings" panose="05000000000000000000" pitchFamily="2" charset="2"/>
              </a:rPr>
              <a:t>를 정의한 후</a:t>
            </a:r>
            <a:r>
              <a:rPr lang="en-US" altLang="ko-KR" sz="1400" dirty="0">
                <a:sym typeface="Wingdings" panose="05000000000000000000" pitchFamily="2" charset="2"/>
              </a:rPr>
              <a:t>, </a:t>
            </a:r>
            <a:r>
              <a:rPr lang="ko-KR" altLang="en-US" sz="1400" dirty="0">
                <a:sym typeface="Wingdings" panose="05000000000000000000" pitchFamily="2" charset="2"/>
              </a:rPr>
              <a:t>그 메소드를 호출하도록 합니다</a:t>
            </a:r>
            <a:r>
              <a:rPr lang="en-US" altLang="ko-KR" sz="1400" dirty="0">
                <a:sym typeface="Wingdings" panose="05000000000000000000" pitchFamily="2" charset="2"/>
              </a:rPr>
              <a:t>. </a:t>
            </a:r>
          </a:p>
        </p:txBody>
      </p:sp>
      <p:cxnSp>
        <p:nvCxnSpPr>
          <p:cNvPr id="12" name="직선 화살표 연결선 11"/>
          <p:cNvCxnSpPr/>
          <p:nvPr/>
        </p:nvCxnSpPr>
        <p:spPr>
          <a:xfrm flipH="1" flipV="1">
            <a:off x="3575720" y="4859065"/>
            <a:ext cx="360040" cy="10266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3982275" y="5826750"/>
            <a:ext cx="6365845" cy="338554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600" dirty="0" smtClean="0"/>
              <a:t>error flag until you implement this method in MainActivity.java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674922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05-2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프래그멘트 화면 만들기 실습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453099" y="836712"/>
            <a:ext cx="11248113" cy="56598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1600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5: </a:t>
            </a:r>
            <a:r>
              <a:rPr lang="en-US" altLang="ko-KR" sz="1600" dirty="0" err="1" smtClean="0">
                <a:sym typeface="Wingdings" panose="05000000000000000000" pitchFamily="2" charset="2"/>
              </a:rPr>
              <a:t>ListFragment</a:t>
            </a:r>
            <a:r>
              <a:rPr lang="ko-KR" altLang="en-US" sz="1600" dirty="0" smtClean="0">
                <a:sym typeface="Wingdings" panose="05000000000000000000" pitchFamily="2" charset="2"/>
              </a:rPr>
              <a:t>와 같이 클래스 정의와 </a:t>
            </a:r>
            <a:r>
              <a:rPr lang="en-US" altLang="ko-KR" sz="1600" dirty="0" smtClean="0">
                <a:sym typeface="Wingdings" panose="05000000000000000000" pitchFamily="2" charset="2"/>
              </a:rPr>
              <a:t>onCreateView()</a:t>
            </a:r>
            <a:r>
              <a:rPr lang="ko-KR" altLang="en-US" sz="1600" dirty="0" smtClean="0">
                <a:sym typeface="Wingdings" panose="05000000000000000000" pitchFamily="2" charset="2"/>
              </a:rPr>
              <a:t>만 제외하고 모두 삭제하고</a:t>
            </a:r>
            <a:r>
              <a:rPr lang="en-US" altLang="ko-KR" sz="1600" dirty="0" smtClean="0">
                <a:sym typeface="Wingdings" panose="05000000000000000000" pitchFamily="2" charset="2"/>
              </a:rPr>
              <a:t>, </a:t>
            </a:r>
            <a:r>
              <a:rPr lang="ko-KR" altLang="en-US" sz="1600" dirty="0" smtClean="0">
                <a:sym typeface="Wingdings" panose="05000000000000000000" pitchFamily="2" charset="2"/>
              </a:rPr>
              <a:t>코딩합니다</a:t>
            </a:r>
            <a:r>
              <a:rPr lang="en-US" altLang="ko-KR" sz="1600" dirty="0" smtClean="0">
                <a:sym typeface="Wingdings" panose="05000000000000000000" pitchFamily="2" charset="2"/>
              </a:rPr>
              <a:t>. </a:t>
            </a:r>
          </a:p>
          <a:p>
            <a:r>
              <a:rPr lang="en-US" altLang="ko-KR" sz="1600" dirty="0">
                <a:sym typeface="Wingdings" panose="05000000000000000000" pitchFamily="2" charset="2"/>
              </a:rPr>
              <a:t>onCreateView() </a:t>
            </a:r>
            <a:r>
              <a:rPr lang="ko-KR" altLang="en-US" sz="1600" dirty="0">
                <a:sym typeface="Wingdings" panose="05000000000000000000" pitchFamily="2" charset="2"/>
              </a:rPr>
              <a:t>안에서 인플레이션을 진행하고 나면</a:t>
            </a:r>
            <a:r>
              <a:rPr lang="en-US" altLang="ko-KR" sz="1600" dirty="0">
                <a:sym typeface="Wingdings" panose="05000000000000000000" pitchFamily="2" charset="2"/>
              </a:rPr>
              <a:t>, </a:t>
            </a:r>
            <a:r>
              <a:rPr lang="ko-KR" altLang="en-US" sz="1600" dirty="0">
                <a:sym typeface="Wingdings" panose="05000000000000000000" pitchFamily="2" charset="2"/>
              </a:rPr>
              <a:t>이미지뷰 객체를 찾아 </a:t>
            </a:r>
            <a:r>
              <a:rPr lang="en-US" altLang="ko-KR" sz="1600" dirty="0" smtClean="0">
                <a:sym typeface="Wingdings" panose="05000000000000000000" pitchFamily="2" charset="2"/>
              </a:rPr>
              <a:t>imageView</a:t>
            </a:r>
            <a:r>
              <a:rPr lang="ko-KR" altLang="en-US" sz="1600" dirty="0" smtClean="0">
                <a:sym typeface="Wingdings" panose="05000000000000000000" pitchFamily="2" charset="2"/>
              </a:rPr>
              <a:t> </a:t>
            </a:r>
            <a:r>
              <a:rPr lang="ko-KR" altLang="en-US" sz="1600" dirty="0">
                <a:sym typeface="Wingdings" panose="05000000000000000000" pitchFamily="2" charset="2"/>
              </a:rPr>
              <a:t>변수에 </a:t>
            </a:r>
            <a:r>
              <a:rPr lang="ko-KR" altLang="en-US" sz="1600" dirty="0" smtClean="0">
                <a:sym typeface="Wingdings" panose="05000000000000000000" pitchFamily="2" charset="2"/>
              </a:rPr>
              <a:t>할당합니다</a:t>
            </a:r>
            <a:r>
              <a:rPr lang="en-US" altLang="ko-KR" sz="1600" dirty="0" smtClean="0">
                <a:sym typeface="Wingdings" panose="05000000000000000000" pitchFamily="2" charset="2"/>
              </a:rPr>
              <a:t>. </a:t>
            </a:r>
            <a:endParaRPr lang="en-US" altLang="ko-KR" sz="1600" dirty="0">
              <a:sym typeface="Wingdings" panose="05000000000000000000" pitchFamily="2" charset="2"/>
            </a:endParaRPr>
          </a:p>
          <a:p>
            <a:r>
              <a:rPr lang="en-US" altLang="ko-KR" sz="1600" dirty="0" err="1">
                <a:sym typeface="Wingdings" panose="05000000000000000000" pitchFamily="2" charset="2"/>
              </a:rPr>
              <a:t>setImage</a:t>
            </a:r>
            <a:r>
              <a:rPr lang="en-US" altLang="ko-KR" sz="1600" dirty="0">
                <a:sym typeface="Wingdings" panose="05000000000000000000" pitchFamily="2" charset="2"/>
              </a:rPr>
              <a:t>() </a:t>
            </a:r>
            <a:r>
              <a:rPr lang="ko-KR" altLang="en-US" sz="1600" dirty="0">
                <a:sym typeface="Wingdings" panose="05000000000000000000" pitchFamily="2" charset="2"/>
              </a:rPr>
              <a:t>메소드를 만들어 </a:t>
            </a:r>
            <a:r>
              <a:rPr lang="en-US" altLang="ko-KR" sz="1600" dirty="0">
                <a:sym typeface="Wingdings" panose="05000000000000000000" pitchFamily="2" charset="2"/>
              </a:rPr>
              <a:t>MainActivity</a:t>
            </a:r>
            <a:r>
              <a:rPr lang="ko-KR" altLang="en-US" sz="1600" dirty="0">
                <a:sym typeface="Wingdings" panose="05000000000000000000" pitchFamily="2" charset="2"/>
              </a:rPr>
              <a:t>에서 </a:t>
            </a:r>
            <a:r>
              <a:rPr lang="ko-KR" altLang="en-US" sz="1600" dirty="0" smtClean="0">
                <a:sym typeface="Wingdings" panose="05000000000000000000" pitchFamily="2" charset="2"/>
              </a:rPr>
              <a:t>이 메소드를 호출하여</a:t>
            </a:r>
            <a:r>
              <a:rPr lang="en-US" altLang="ko-KR" sz="1600" dirty="0" smtClean="0">
                <a:sym typeface="Wingdings" panose="05000000000000000000" pitchFamily="2" charset="2"/>
              </a:rPr>
              <a:t>, </a:t>
            </a:r>
            <a:r>
              <a:rPr lang="ko-KR" altLang="en-US" sz="1600" dirty="0" smtClean="0">
                <a:sym typeface="Wingdings" panose="05000000000000000000" pitchFamily="2" charset="2"/>
              </a:rPr>
              <a:t>이</a:t>
            </a:r>
            <a:r>
              <a:rPr lang="en-US" altLang="ko-KR" sz="1600" dirty="0">
                <a:sym typeface="Wingdings" panose="05000000000000000000" pitchFamily="2" charset="2"/>
              </a:rPr>
              <a:t> </a:t>
            </a:r>
            <a:r>
              <a:rPr lang="en-US" altLang="ko-KR" sz="1600" dirty="0" err="1" smtClean="0">
                <a:sym typeface="Wingdings" panose="05000000000000000000" pitchFamily="2" charset="2"/>
              </a:rPr>
              <a:t>ViewFragment</a:t>
            </a:r>
            <a:r>
              <a:rPr lang="ko-KR" altLang="en-US" sz="1600" dirty="0" smtClean="0">
                <a:sym typeface="Wingdings" panose="05000000000000000000" pitchFamily="2" charset="2"/>
              </a:rPr>
              <a:t>가 맡고 있는 역할 즉 </a:t>
            </a:r>
            <a:r>
              <a:rPr lang="ko-KR" altLang="en-US" sz="1600" dirty="0" err="1" smtClean="0">
                <a:sym typeface="Wingdings" panose="05000000000000000000" pitchFamily="2" charset="2"/>
              </a:rPr>
              <a:t>이미지뷰에</a:t>
            </a:r>
            <a:r>
              <a:rPr lang="ko-KR" altLang="en-US" sz="1600" dirty="0" smtClean="0">
                <a:sym typeface="Wingdings" panose="05000000000000000000" pitchFamily="2" charset="2"/>
              </a:rPr>
              <a:t> </a:t>
            </a:r>
            <a:r>
              <a:rPr lang="ko-KR" altLang="en-US" sz="1600" dirty="0">
                <a:sym typeface="Wingdings" panose="05000000000000000000" pitchFamily="2" charset="2"/>
              </a:rPr>
              <a:t>이미지를 설정할 수 있도록 합니다</a:t>
            </a:r>
            <a:r>
              <a:rPr lang="en-US" altLang="ko-KR" sz="1600" dirty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sz="1600" dirty="0" smtClean="0">
                <a:sym typeface="Wingdings" panose="05000000000000000000" pitchFamily="2" charset="2"/>
              </a:rPr>
              <a:t>이제 </a:t>
            </a:r>
            <a:r>
              <a:rPr lang="ko-KR" altLang="en-US" sz="1600" dirty="0">
                <a:sym typeface="Wingdings" panose="05000000000000000000" pitchFamily="2" charset="2"/>
              </a:rPr>
              <a:t>두 개의 프래그멘트를 만들었습니다</a:t>
            </a:r>
            <a:r>
              <a:rPr lang="en-US" altLang="ko-KR" sz="1600" dirty="0">
                <a:sym typeface="Wingdings" panose="05000000000000000000" pitchFamily="2" charset="2"/>
              </a:rPr>
              <a:t>. </a:t>
            </a:r>
            <a:r>
              <a:rPr lang="ko-KR" altLang="en-US" sz="1600" dirty="0">
                <a:sym typeface="Wingdings" panose="05000000000000000000" pitchFamily="2" charset="2"/>
              </a:rPr>
              <a:t>그러면</a:t>
            </a:r>
            <a:r>
              <a:rPr lang="en-US" altLang="ko-KR" sz="1600" dirty="0">
                <a:sym typeface="Wingdings" panose="05000000000000000000" pitchFamily="2" charset="2"/>
              </a:rPr>
              <a:t>, </a:t>
            </a:r>
            <a:r>
              <a:rPr lang="ko-KR" altLang="en-US" sz="1600" dirty="0">
                <a:sym typeface="Wingdings" panose="05000000000000000000" pitchFamily="2" charset="2"/>
              </a:rPr>
              <a:t>이 프래그멘트를 </a:t>
            </a:r>
            <a:r>
              <a:rPr lang="en-US" altLang="ko-KR" sz="1600" dirty="0" smtClean="0">
                <a:sym typeface="Wingdings" panose="05000000000000000000" pitchFamily="2" charset="2"/>
              </a:rPr>
              <a:t>MainActivity</a:t>
            </a:r>
            <a:r>
              <a:rPr lang="ko-KR" altLang="en-US" sz="1600" dirty="0" smtClean="0">
                <a:sym typeface="Wingdings" panose="05000000000000000000" pitchFamily="2" charset="2"/>
              </a:rPr>
              <a:t>의 </a:t>
            </a:r>
            <a:r>
              <a:rPr lang="en-US" altLang="ko-KR" sz="1600" dirty="0">
                <a:sym typeface="Wingdings" panose="05000000000000000000" pitchFamily="2" charset="2"/>
              </a:rPr>
              <a:t>xml </a:t>
            </a:r>
            <a:r>
              <a:rPr lang="ko-KR" altLang="en-US" sz="1600" dirty="0">
                <a:sym typeface="Wingdings" panose="05000000000000000000" pitchFamily="2" charset="2"/>
              </a:rPr>
              <a:t>레이아웃에 추가합니다</a:t>
            </a:r>
            <a:r>
              <a:rPr lang="en-US" altLang="ko-KR" sz="1600" dirty="0">
                <a:sym typeface="Wingdings" panose="05000000000000000000" pitchFamily="2" charset="2"/>
              </a:rPr>
              <a:t>. </a:t>
            </a:r>
          </a:p>
          <a:p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35</a:t>
            </a:fld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69678" y="2736968"/>
            <a:ext cx="11331534" cy="375487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Consolas" panose="020B0609020204030204" pitchFamily="49" charset="0"/>
              </a:rPr>
              <a:t>package </a:t>
            </a:r>
            <a:r>
              <a:rPr lang="en-US" altLang="ko-KR" sz="1400" dirty="0" err="1">
                <a:latin typeface="Consolas" panose="020B0609020204030204" pitchFamily="49" charset="0"/>
              </a:rPr>
              <a:t>org.joy.fragment</a:t>
            </a:r>
            <a:r>
              <a:rPr lang="en-US" altLang="ko-KR" sz="1400" dirty="0"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...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public </a:t>
            </a:r>
            <a:r>
              <a:rPr lang="en-US" altLang="ko-KR" sz="1400" dirty="0">
                <a:latin typeface="Consolas" panose="020B0609020204030204" pitchFamily="49" charset="0"/>
              </a:rPr>
              <a:t>class </a:t>
            </a:r>
            <a:r>
              <a:rPr lang="en-US" altLang="ko-KR" sz="1400" dirty="0" err="1">
                <a:latin typeface="Consolas" panose="020B0609020204030204" pitchFamily="49" charset="0"/>
              </a:rPr>
              <a:t>ViewFragment</a:t>
            </a:r>
            <a:r>
              <a:rPr lang="en-US" altLang="ko-KR" sz="1400" dirty="0">
                <a:latin typeface="Consolas" panose="020B0609020204030204" pitchFamily="49" charset="0"/>
              </a:rPr>
              <a:t> extends Fragment </a:t>
            </a:r>
            <a:r>
              <a:rPr lang="en-US" altLang="ko-KR" sz="1400" dirty="0" smtClean="0"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</a:t>
            </a:r>
            <a:r>
              <a:rPr lang="en-US" altLang="ko-KR" sz="1400" dirty="0" smtClean="0">
                <a:solidFill>
                  <a:srgbClr val="C00000"/>
                </a:solidFill>
                <a:latin typeface="Consolas" panose="020B0609020204030204" pitchFamily="49" charset="0"/>
              </a:rPr>
              <a:t>ImageView </a:t>
            </a:r>
            <a:r>
              <a:rPr lang="en-US" altLang="ko-KR" sz="1400" dirty="0" err="1">
                <a:solidFill>
                  <a:srgbClr val="C00000"/>
                </a:solidFill>
                <a:latin typeface="Consolas" panose="020B0609020204030204" pitchFamily="49" charset="0"/>
              </a:rPr>
              <a:t>imageView</a:t>
            </a:r>
            <a:r>
              <a:rPr lang="en-US" altLang="ko-KR" sz="1400" dirty="0" smtClean="0">
                <a:solidFill>
                  <a:srgbClr val="C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@Override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public View onCreateView(</a:t>
            </a:r>
            <a:r>
              <a:rPr lang="en-US" altLang="ko-KR" sz="1400" dirty="0" err="1">
                <a:latin typeface="Consolas" panose="020B0609020204030204" pitchFamily="49" charset="0"/>
              </a:rPr>
              <a:t>LayoutInflater</a:t>
            </a:r>
            <a:r>
              <a:rPr lang="en-US" altLang="ko-KR" sz="1400" dirty="0">
                <a:latin typeface="Consolas" panose="020B0609020204030204" pitchFamily="49" charset="0"/>
              </a:rPr>
              <a:t> </a:t>
            </a:r>
            <a:r>
              <a:rPr lang="en-US" altLang="ko-KR" sz="1400" dirty="0" err="1">
                <a:latin typeface="Consolas" panose="020B0609020204030204" pitchFamily="49" charset="0"/>
              </a:rPr>
              <a:t>inflater</a:t>
            </a:r>
            <a:r>
              <a:rPr lang="en-US" altLang="ko-KR" sz="1400" dirty="0" smtClean="0">
                <a:latin typeface="Consolas" panose="020B0609020204030204" pitchFamily="49" charset="0"/>
              </a:rPr>
              <a:t>, ViewGroup </a:t>
            </a:r>
            <a:r>
              <a:rPr lang="en-US" altLang="ko-KR" sz="1400" dirty="0">
                <a:latin typeface="Consolas" panose="020B0609020204030204" pitchFamily="49" charset="0"/>
              </a:rPr>
              <a:t>container</a:t>
            </a:r>
            <a:r>
              <a:rPr lang="en-US" altLang="ko-KR" sz="1400" dirty="0" smtClean="0">
                <a:latin typeface="Consolas" panose="020B0609020204030204" pitchFamily="49" charset="0"/>
              </a:rPr>
              <a:t>, Bundle </a:t>
            </a:r>
            <a:r>
              <a:rPr lang="en-US" altLang="ko-KR" sz="1400" dirty="0">
                <a:latin typeface="Consolas" panose="020B0609020204030204" pitchFamily="49" charset="0"/>
              </a:rPr>
              <a:t>savedInstanceState) {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ViewGroup </a:t>
            </a:r>
            <a:r>
              <a:rPr lang="en-US" altLang="ko-KR" sz="1400" dirty="0" err="1">
                <a:latin typeface="Consolas" panose="020B0609020204030204" pitchFamily="49" charset="0"/>
              </a:rPr>
              <a:t>rootView</a:t>
            </a:r>
            <a:r>
              <a:rPr lang="en-US" altLang="ko-KR" sz="1400" dirty="0">
                <a:latin typeface="Consolas" panose="020B0609020204030204" pitchFamily="49" charset="0"/>
              </a:rPr>
              <a:t> = (ViewGroup) </a:t>
            </a:r>
            <a:r>
              <a:rPr lang="en-US" altLang="ko-KR" sz="1400" dirty="0" err="1">
                <a:latin typeface="Consolas" panose="020B0609020204030204" pitchFamily="49" charset="0"/>
              </a:rPr>
              <a:t>inflater.inflate</a:t>
            </a:r>
            <a:r>
              <a:rPr lang="en-US" altLang="ko-KR" sz="1400" dirty="0">
                <a:latin typeface="Consolas" panose="020B0609020204030204" pitchFamily="49" charset="0"/>
              </a:rPr>
              <a:t>(</a:t>
            </a:r>
            <a:r>
              <a:rPr lang="en-US" altLang="ko-KR" sz="1400" dirty="0" err="1">
                <a:latin typeface="Consolas" panose="020B0609020204030204" pitchFamily="49" charset="0"/>
              </a:rPr>
              <a:t>R.layout.fragment_view</a:t>
            </a:r>
            <a:r>
              <a:rPr lang="en-US" altLang="ko-KR" sz="1400" dirty="0" smtClean="0">
                <a:latin typeface="Consolas" panose="020B0609020204030204" pitchFamily="49" charset="0"/>
              </a:rPr>
              <a:t>, container</a:t>
            </a:r>
            <a:r>
              <a:rPr lang="en-US" altLang="ko-KR" sz="1400" dirty="0">
                <a:latin typeface="Consolas" panose="020B0609020204030204" pitchFamily="49" charset="0"/>
              </a:rPr>
              <a:t>, false);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endParaRPr lang="en-US" altLang="ko-KR" sz="1400" dirty="0" smtClean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</a:t>
            </a:r>
            <a:r>
              <a:rPr lang="en-US" altLang="ko-KR" sz="1400" dirty="0" smtClean="0">
                <a:latin typeface="Consolas" panose="020B0609020204030204" pitchFamily="49" charset="0"/>
              </a:rPr>
              <a:t>       imageView </a:t>
            </a:r>
            <a:r>
              <a:rPr lang="en-US" altLang="ko-KR" sz="1400" dirty="0">
                <a:latin typeface="Consolas" panose="020B0609020204030204" pitchFamily="49" charset="0"/>
              </a:rPr>
              <a:t>= 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rootView.findViewById</a:t>
            </a:r>
            <a:r>
              <a:rPr lang="en-US" altLang="ko-KR" sz="1400" dirty="0" smtClean="0">
                <a:latin typeface="Consolas" panose="020B0609020204030204" pitchFamily="49" charset="0"/>
              </a:rPr>
              <a:t>(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R.id.imageView</a:t>
            </a:r>
            <a:r>
              <a:rPr lang="en-US" altLang="ko-KR" sz="14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return </a:t>
            </a:r>
            <a:r>
              <a:rPr lang="en-US" altLang="ko-KR" sz="1400" dirty="0" err="1">
                <a:latin typeface="Consolas" panose="020B0609020204030204" pitchFamily="49" charset="0"/>
              </a:rPr>
              <a:t>rootView</a:t>
            </a:r>
            <a:r>
              <a:rPr lang="en-US" altLang="ko-KR" sz="1400" dirty="0"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}</a:t>
            </a: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public void </a:t>
            </a:r>
            <a:r>
              <a:rPr lang="en-US" altLang="ko-KR" sz="1400" dirty="0" err="1">
                <a:latin typeface="Consolas" panose="020B0609020204030204" pitchFamily="49" charset="0"/>
              </a:rPr>
              <a:t>setImage</a:t>
            </a:r>
            <a:r>
              <a:rPr lang="en-US" altLang="ko-KR" sz="1400" dirty="0">
                <a:latin typeface="Consolas" panose="020B0609020204030204" pitchFamily="49" charset="0"/>
              </a:rPr>
              <a:t>(int </a:t>
            </a:r>
            <a:r>
              <a:rPr lang="en-US" altLang="ko-KR" sz="1400" dirty="0" smtClean="0">
                <a:latin typeface="Consolas" panose="020B0609020204030204" pitchFamily="49" charset="0"/>
              </a:rPr>
              <a:t>index) </a:t>
            </a:r>
            <a:r>
              <a:rPr lang="en-US" altLang="ko-KR" sz="1400" dirty="0"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imageView.setImageResource</a:t>
            </a:r>
            <a:r>
              <a:rPr lang="en-US" altLang="ko-KR" sz="1400" dirty="0" smtClean="0">
                <a:latin typeface="Consolas" panose="020B0609020204030204" pitchFamily="49" charset="0"/>
              </a:rPr>
              <a:t>(index);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}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8951704" y="2467635"/>
            <a:ext cx="2122697" cy="338554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600" dirty="0" smtClean="0"/>
              <a:t>ViewFragment.java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421355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453099" y="836711"/>
            <a:ext cx="11248113" cy="575599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1600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6: </a:t>
            </a:r>
            <a:r>
              <a:rPr lang="ko-KR" altLang="en-US" sz="1600" dirty="0" smtClean="0">
                <a:sym typeface="Wingdings" panose="05000000000000000000" pitchFamily="2" charset="2"/>
              </a:rPr>
              <a:t>앞에서 만든 두 개의 프래그멘트를 메인 액티비티의 레이아웃 즉 </a:t>
            </a:r>
            <a:r>
              <a:rPr lang="en-US" altLang="ko-KR" sz="1600" dirty="0" smtClean="0">
                <a:sym typeface="Wingdings" panose="05000000000000000000" pitchFamily="2" charset="2"/>
              </a:rPr>
              <a:t>activity_main.xml </a:t>
            </a:r>
            <a:r>
              <a:rPr lang="ko-KR" altLang="en-US" sz="1600" dirty="0" smtClean="0">
                <a:sym typeface="Wingdings" panose="05000000000000000000" pitchFamily="2" charset="2"/>
              </a:rPr>
              <a:t>에 추가합니다</a:t>
            </a:r>
            <a:r>
              <a:rPr lang="en-US" altLang="ko-KR" sz="1600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sz="1600" dirty="0" smtClean="0">
                <a:sym typeface="Wingdings" panose="05000000000000000000" pitchFamily="2" charset="2"/>
              </a:rPr>
              <a:t>리니어 레이아웃 안에 두 개의 프래그멘트를 추가한 후</a:t>
            </a:r>
            <a:r>
              <a:rPr lang="en-US" altLang="ko-KR" sz="1600" dirty="0" smtClean="0">
                <a:sym typeface="Wingdings" panose="05000000000000000000" pitchFamily="2" charset="2"/>
              </a:rPr>
              <a:t>, </a:t>
            </a:r>
            <a:r>
              <a:rPr lang="en-US" altLang="ko-KR" sz="1600" dirty="0" err="1" smtClean="0">
                <a:sym typeface="Wingdings" panose="05000000000000000000" pitchFamily="2" charset="2"/>
              </a:rPr>
              <a:t>layout_weight</a:t>
            </a:r>
            <a:r>
              <a:rPr lang="en-US" altLang="ko-KR" sz="1600" dirty="0" smtClean="0">
                <a:sym typeface="Wingdings" panose="05000000000000000000" pitchFamily="2" charset="2"/>
              </a:rPr>
              <a:t> </a:t>
            </a:r>
            <a:r>
              <a:rPr lang="ko-KR" altLang="en-US" sz="1600" dirty="0" smtClean="0">
                <a:sym typeface="Wingdings" panose="05000000000000000000" pitchFamily="2" charset="2"/>
              </a:rPr>
              <a:t>속성으로 화면을 절반씩 나눠 갖도록 만들었습니다</a:t>
            </a:r>
            <a:r>
              <a:rPr lang="en-US" altLang="ko-KR" sz="1600" dirty="0" smtClean="0">
                <a:sym typeface="Wingdings" panose="05000000000000000000" pitchFamily="2" charset="2"/>
              </a:rPr>
              <a:t>. </a:t>
            </a: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05-2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프래그멘트 화면 만들기 실습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36</a:t>
            </a:fld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5004468" y="2118659"/>
            <a:ext cx="6696744" cy="44012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Consolas" panose="020B0609020204030204" pitchFamily="49" charset="0"/>
              </a:rPr>
              <a:t>&lt;?xml version="1.0" encoding="utf-8"?&gt;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&lt;LinearLayout xmlns:android</a:t>
            </a:r>
            <a:r>
              <a:rPr lang="en-US" altLang="ko-KR" sz="1400" dirty="0" smtClean="0">
                <a:latin typeface="Consolas" panose="020B0609020204030204" pitchFamily="49" charset="0"/>
              </a:rPr>
              <a:t>=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</a:t>
            </a:r>
            <a:r>
              <a:rPr lang="en-US" altLang="ko-KR" sz="1400" dirty="0" smtClean="0">
                <a:latin typeface="Consolas" panose="020B0609020204030204" pitchFamily="49" charset="0"/>
              </a:rPr>
              <a:t>   "</a:t>
            </a:r>
            <a:r>
              <a:rPr lang="en-US" altLang="ko-KR" sz="1400" dirty="0">
                <a:latin typeface="Consolas" panose="020B0609020204030204" pitchFamily="49" charset="0"/>
              </a:rPr>
              <a:t>http://schemas.android.com/</a:t>
            </a:r>
            <a:r>
              <a:rPr lang="en-US" altLang="ko-KR" sz="1400" dirty="0" err="1">
                <a:latin typeface="Consolas" panose="020B0609020204030204" pitchFamily="49" charset="0"/>
              </a:rPr>
              <a:t>apk</a:t>
            </a:r>
            <a:r>
              <a:rPr lang="en-US" altLang="ko-KR" sz="1400" dirty="0">
                <a:latin typeface="Consolas" panose="020B0609020204030204" pitchFamily="49" charset="0"/>
              </a:rPr>
              <a:t>/res/android"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android:layout_width="match_parent"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android:layout_height="match_parent"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android:orientation="vertical</a:t>
            </a:r>
            <a:r>
              <a:rPr lang="en-US" altLang="ko-KR" sz="1400" dirty="0" smtClean="0">
                <a:latin typeface="Consolas" panose="020B0609020204030204" pitchFamily="49" charset="0"/>
              </a:rPr>
              <a:t>"&gt;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&lt;fragment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android:id="@+</a:t>
            </a:r>
            <a:r>
              <a:rPr lang="en-US" altLang="ko-KR" sz="1400" dirty="0" smtClean="0">
                <a:latin typeface="Consolas" panose="020B0609020204030204" pitchFamily="49" charset="0"/>
              </a:rPr>
              <a:t>id/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listfragment</a:t>
            </a:r>
            <a:r>
              <a:rPr lang="en-US" altLang="ko-KR" sz="1400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android:name</a:t>
            </a:r>
            <a:r>
              <a:rPr lang="en-US" altLang="ko-KR" sz="1400" dirty="0" smtClean="0">
                <a:latin typeface="Consolas" panose="020B0609020204030204" pitchFamily="49" charset="0"/>
              </a:rPr>
              <a:t>="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org.joy.fragment.ListFragment</a:t>
            </a:r>
            <a:r>
              <a:rPr lang="en-US" altLang="ko-KR" sz="1400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android:layout_width="match_parent"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android:layout_height="match_parent"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solidFill>
                  <a:srgbClr val="C00000"/>
                </a:solidFill>
                <a:latin typeface="Consolas" panose="020B0609020204030204" pitchFamily="49" charset="0"/>
              </a:rPr>
              <a:t>android:layout_weight</a:t>
            </a:r>
            <a:r>
              <a:rPr lang="en-US" altLang="ko-KR" sz="1400" dirty="0">
                <a:solidFill>
                  <a:srgbClr val="C00000"/>
                </a:solidFill>
                <a:latin typeface="Consolas" panose="020B0609020204030204" pitchFamily="49" charset="0"/>
              </a:rPr>
              <a:t>="1" </a:t>
            </a:r>
            <a:r>
              <a:rPr lang="en-US" altLang="ko-KR" sz="1400" dirty="0">
                <a:latin typeface="Consolas" panose="020B0609020204030204" pitchFamily="49" charset="0"/>
              </a:rPr>
              <a:t>/&gt;</a:t>
            </a: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&lt;fragment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android:id="@+</a:t>
            </a:r>
            <a:r>
              <a:rPr lang="en-US" altLang="ko-KR" sz="1400" dirty="0" smtClean="0">
                <a:latin typeface="Consolas" panose="020B0609020204030204" pitchFamily="49" charset="0"/>
              </a:rPr>
              <a:t>id/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viewfragment</a:t>
            </a:r>
            <a:r>
              <a:rPr lang="en-US" altLang="ko-KR" sz="1400" dirty="0" smtClean="0">
                <a:latin typeface="Consolas" panose="020B0609020204030204" pitchFamily="49" charset="0"/>
              </a:rPr>
              <a:t>"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</a:t>
            </a:r>
            <a:r>
              <a:rPr lang="en-US" altLang="ko-KR" sz="1400" dirty="0" smtClean="0">
                <a:latin typeface="Consolas" panose="020B0609020204030204" pitchFamily="49" charset="0"/>
              </a:rPr>
              <a:t>    android:name="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org.joy.fragment.ViewFragment</a:t>
            </a:r>
            <a:r>
              <a:rPr lang="en-US" altLang="ko-KR" sz="1400" dirty="0" smtClean="0">
                <a:latin typeface="Consolas" panose="020B0609020204030204" pitchFamily="49" charset="0"/>
              </a:rPr>
              <a:t>"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android:layout_width="match_parent"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android:layout_height="match_parent"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solidFill>
                  <a:srgbClr val="C00000"/>
                </a:solidFill>
                <a:latin typeface="Consolas" panose="020B0609020204030204" pitchFamily="49" charset="0"/>
              </a:rPr>
              <a:t>android:layout_weight</a:t>
            </a:r>
            <a:r>
              <a:rPr lang="en-US" altLang="ko-KR" sz="1400" dirty="0">
                <a:solidFill>
                  <a:srgbClr val="C00000"/>
                </a:solidFill>
                <a:latin typeface="Consolas" panose="020B0609020204030204" pitchFamily="49" charset="0"/>
              </a:rPr>
              <a:t>="1"</a:t>
            </a:r>
            <a:r>
              <a:rPr lang="en-US" altLang="ko-KR" sz="1400" dirty="0">
                <a:latin typeface="Consolas" panose="020B0609020204030204" pitchFamily="49" charset="0"/>
              </a:rPr>
              <a:t> </a:t>
            </a:r>
            <a:r>
              <a:rPr lang="en-US" altLang="ko-KR" sz="1400" dirty="0" smtClean="0">
                <a:latin typeface="Consolas" panose="020B0609020204030204" pitchFamily="49" charset="0"/>
              </a:rPr>
              <a:t>/&gt;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&lt;/LinearLayout&gt;</a:t>
            </a:r>
            <a:endParaRPr lang="en-US" altLang="ko-KR" sz="1400" dirty="0" smtClean="0">
              <a:latin typeface="Consolas" panose="020B0609020204030204" pitchFamily="49" charset="0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9192344" y="1933992"/>
            <a:ext cx="1891865" cy="338554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600" dirty="0" smtClean="0"/>
              <a:t>activity_main.xml</a:t>
            </a:r>
            <a:endParaRPr lang="ko-KR" altLang="en-US" sz="16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802" y="2131884"/>
            <a:ext cx="3215919" cy="2118544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600421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453099" y="836711"/>
            <a:ext cx="11248113" cy="575599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1600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7:</a:t>
            </a:r>
            <a:endParaRPr lang="en-US" altLang="ko-KR" sz="1600" b="1" dirty="0">
              <a:solidFill>
                <a:srgbClr val="C00000"/>
              </a:solidFill>
              <a:sym typeface="Wingdings" panose="05000000000000000000" pitchFamily="2" charset="2"/>
            </a:endParaRPr>
          </a:p>
          <a:p>
            <a:r>
              <a:rPr lang="ko-KR" altLang="en-US" sz="1600" dirty="0" smtClean="0">
                <a:sym typeface="Wingdings" panose="05000000000000000000" pitchFamily="2" charset="2"/>
              </a:rPr>
              <a:t>마지막으로 </a:t>
            </a:r>
            <a:r>
              <a:rPr lang="en-US" altLang="ko-KR" sz="1600" dirty="0" smtClean="0">
                <a:sym typeface="Wingdings" panose="05000000000000000000" pitchFamily="2" charset="2"/>
              </a:rPr>
              <a:t>MainActivity.java </a:t>
            </a:r>
            <a:r>
              <a:rPr lang="ko-KR" altLang="en-US" sz="1600" dirty="0" smtClean="0">
                <a:sym typeface="Wingdings" panose="05000000000000000000" pitchFamily="2" charset="2"/>
              </a:rPr>
              <a:t>파일 내용을 수정합니다</a:t>
            </a:r>
            <a:r>
              <a:rPr lang="en-US" altLang="ko-KR" sz="1600" dirty="0" smtClean="0">
                <a:sym typeface="Wingdings" panose="05000000000000000000" pitchFamily="2" charset="2"/>
              </a:rPr>
              <a:t>. onCreate() </a:t>
            </a:r>
            <a:r>
              <a:rPr lang="ko-KR" altLang="en-US" sz="1600" dirty="0" smtClean="0">
                <a:sym typeface="Wingdings" panose="05000000000000000000" pitchFamily="2" charset="2"/>
              </a:rPr>
              <a:t>안에서</a:t>
            </a:r>
            <a:r>
              <a:rPr lang="en-US" altLang="ko-KR" sz="1600" dirty="0" smtClean="0">
                <a:sym typeface="Wingdings" panose="05000000000000000000" pitchFamily="2" charset="2"/>
              </a:rPr>
              <a:t> FragmentManager </a:t>
            </a:r>
            <a:r>
              <a:rPr lang="ko-KR" altLang="en-US" sz="1600" dirty="0" smtClean="0">
                <a:sym typeface="Wingdings" panose="05000000000000000000" pitchFamily="2" charset="2"/>
              </a:rPr>
              <a:t>객체의 </a:t>
            </a:r>
            <a:r>
              <a:rPr lang="en-US" altLang="ko-KR" sz="1600" dirty="0" err="1" smtClean="0">
                <a:sym typeface="Wingdings" panose="05000000000000000000" pitchFamily="2" charset="2"/>
              </a:rPr>
              <a:t>findFragmentById</a:t>
            </a:r>
            <a:r>
              <a:rPr lang="en-US" altLang="ko-KR" sz="1600" dirty="0" smtClean="0">
                <a:sym typeface="Wingdings" panose="05000000000000000000" pitchFamily="2" charset="2"/>
              </a:rPr>
              <a:t>() </a:t>
            </a:r>
            <a:r>
              <a:rPr lang="ko-KR" altLang="en-US" sz="1600" dirty="0" smtClean="0">
                <a:sym typeface="Wingdings" panose="05000000000000000000" pitchFamily="2" charset="2"/>
              </a:rPr>
              <a:t>를</a:t>
            </a:r>
            <a:r>
              <a:rPr lang="en-US" altLang="ko-KR" sz="1600" dirty="0" smtClean="0">
                <a:sym typeface="Wingdings" panose="05000000000000000000" pitchFamily="2" charset="2"/>
              </a:rPr>
              <a:t> </a:t>
            </a:r>
            <a:r>
              <a:rPr lang="ko-KR" altLang="en-US" sz="1600" dirty="0" smtClean="0">
                <a:sym typeface="Wingdings" panose="05000000000000000000" pitchFamily="2" charset="2"/>
              </a:rPr>
              <a:t>사용해 두 개의 프래그멘트를 찾아 변수에 할당합니다</a:t>
            </a:r>
            <a:r>
              <a:rPr lang="en-US" altLang="ko-KR" sz="1600" dirty="0" smtClean="0">
                <a:sym typeface="Wingdings" panose="05000000000000000000" pitchFamily="2" charset="2"/>
              </a:rPr>
              <a:t>.</a:t>
            </a:r>
            <a:r>
              <a:rPr lang="en-US" altLang="ko-KR" sz="1600" b="1" dirty="0" smtClean="0">
                <a:sym typeface="Wingdings" panose="05000000000000000000" pitchFamily="2" charset="2"/>
              </a:rPr>
              <a:t> </a:t>
            </a:r>
          </a:p>
          <a:p>
            <a:r>
              <a:rPr lang="en-US" altLang="ko-KR" sz="1600" dirty="0" err="1" smtClean="0">
                <a:sym typeface="Wingdings" panose="05000000000000000000" pitchFamily="2" charset="2"/>
              </a:rPr>
              <a:t>onImageSelected</a:t>
            </a:r>
            <a:r>
              <a:rPr lang="en-US" altLang="ko-KR" sz="1600" dirty="0" smtClean="0">
                <a:sym typeface="Wingdings" panose="05000000000000000000" pitchFamily="2" charset="2"/>
              </a:rPr>
              <a:t>() </a:t>
            </a:r>
            <a:r>
              <a:rPr lang="ko-KR" altLang="en-US" sz="1600" dirty="0" smtClean="0">
                <a:sym typeface="Wingdings" panose="05000000000000000000" pitchFamily="2" charset="2"/>
              </a:rPr>
              <a:t>는 리스트 </a:t>
            </a:r>
            <a:r>
              <a:rPr lang="ko-KR" altLang="en-US" sz="1600" dirty="0" err="1" smtClean="0">
                <a:sym typeface="Wingdings" panose="05000000000000000000" pitchFamily="2" charset="2"/>
              </a:rPr>
              <a:t>프래그멘트에서</a:t>
            </a:r>
            <a:r>
              <a:rPr lang="ko-KR" altLang="en-US" sz="1600" dirty="0" smtClean="0">
                <a:sym typeface="Wingdings" panose="05000000000000000000" pitchFamily="2" charset="2"/>
              </a:rPr>
              <a:t> 호출하게 되며</a:t>
            </a:r>
            <a:r>
              <a:rPr lang="en-US" altLang="ko-KR" sz="1600" dirty="0" smtClean="0">
                <a:sym typeface="Wingdings" panose="05000000000000000000" pitchFamily="2" charset="2"/>
              </a:rPr>
              <a:t>, </a:t>
            </a:r>
            <a:r>
              <a:rPr lang="en-US" altLang="ko-KR" sz="1600" dirty="0" err="1" smtClean="0">
                <a:sym typeface="Wingdings" panose="05000000000000000000" pitchFamily="2" charset="2"/>
              </a:rPr>
              <a:t>onImageSelected</a:t>
            </a:r>
            <a:r>
              <a:rPr lang="en-US" altLang="ko-KR" sz="1600" dirty="0" smtClean="0">
                <a:sym typeface="Wingdings" panose="05000000000000000000" pitchFamily="2" charset="2"/>
              </a:rPr>
              <a:t>() </a:t>
            </a:r>
            <a:r>
              <a:rPr lang="ko-KR" altLang="en-US" sz="1600" dirty="0" smtClean="0">
                <a:sym typeface="Wingdings" panose="05000000000000000000" pitchFamily="2" charset="2"/>
              </a:rPr>
              <a:t>가 호출되면 뷰 프래그멘트의 </a:t>
            </a:r>
            <a:r>
              <a:rPr lang="en-US" altLang="ko-KR" sz="1600" dirty="0" err="1" smtClean="0">
                <a:sym typeface="Wingdings" panose="05000000000000000000" pitchFamily="2" charset="2"/>
              </a:rPr>
              <a:t>setImage</a:t>
            </a:r>
            <a:r>
              <a:rPr lang="en-US" altLang="ko-KR" sz="1600" dirty="0" smtClean="0">
                <a:sym typeface="Wingdings" panose="05000000000000000000" pitchFamily="2" charset="2"/>
              </a:rPr>
              <a:t>() </a:t>
            </a:r>
            <a:r>
              <a:rPr lang="ko-KR" altLang="en-US" sz="1600" dirty="0" smtClean="0">
                <a:sym typeface="Wingdings" panose="05000000000000000000" pitchFamily="2" charset="2"/>
              </a:rPr>
              <a:t>를 호출하여 이미지가 바뀌도록 합니다</a:t>
            </a:r>
            <a:r>
              <a:rPr lang="en-US" altLang="ko-KR" sz="1600" dirty="0" smtClean="0">
                <a:sym typeface="Wingdings" panose="05000000000000000000" pitchFamily="2" charset="2"/>
              </a:rPr>
              <a:t>. </a:t>
            </a: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05-2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프래그멘트 화면 만들기 실습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37</a:t>
            </a:fld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453098" y="2483018"/>
            <a:ext cx="11475550" cy="418576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Consolas" panose="020B0609020204030204" pitchFamily="49" charset="0"/>
              </a:rPr>
              <a:t>public class MainActivity extends AppCompatActivity </a:t>
            </a:r>
            <a:r>
              <a:rPr lang="en-US" altLang="ko-KR" sz="1400" dirty="0" smtClean="0">
                <a:latin typeface="Consolas" panose="020B0609020204030204" pitchFamily="49" charset="0"/>
              </a:rPr>
              <a:t>{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</a:t>
            </a:r>
            <a:r>
              <a:rPr lang="en-US" altLang="ko-KR" sz="1400" dirty="0" err="1">
                <a:latin typeface="Consolas" panose="020B0609020204030204" pitchFamily="49" charset="0"/>
              </a:rPr>
              <a:t>ListFragment</a:t>
            </a:r>
            <a:r>
              <a:rPr lang="en-US" altLang="ko-KR" sz="1400" dirty="0">
                <a:latin typeface="Consolas" panose="020B0609020204030204" pitchFamily="49" charset="0"/>
              </a:rPr>
              <a:t> </a:t>
            </a:r>
            <a:r>
              <a:rPr lang="en-US" altLang="ko-KR" sz="1400" dirty="0" err="1">
                <a:latin typeface="Consolas" panose="020B0609020204030204" pitchFamily="49" charset="0"/>
              </a:rPr>
              <a:t>listFragment</a:t>
            </a:r>
            <a:r>
              <a:rPr lang="en-US" altLang="ko-KR" sz="1400" dirty="0"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ViewFragment</a:t>
            </a:r>
            <a:r>
              <a:rPr lang="en-US" altLang="ko-KR" sz="1400" dirty="0" smtClean="0">
                <a:latin typeface="Consolas" panose="020B0609020204030204" pitchFamily="49" charset="0"/>
              </a:rPr>
              <a:t> 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viewFragment</a:t>
            </a:r>
            <a:r>
              <a:rPr lang="en-US" altLang="ko-KR" sz="1400" dirty="0" smtClean="0">
                <a:latin typeface="Consolas" panose="020B0609020204030204" pitchFamily="49" charset="0"/>
              </a:rPr>
              <a:t>;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int[] images = {</a:t>
            </a:r>
            <a:r>
              <a:rPr lang="en-US" altLang="ko-KR" sz="1400" dirty="0" smtClean="0">
                <a:latin typeface="Consolas" panose="020B0609020204030204" pitchFamily="49" charset="0"/>
              </a:rPr>
              <a:t>R.drawable.alexhonnold1</a:t>
            </a:r>
            <a:r>
              <a:rPr lang="en-US" altLang="ko-KR" sz="1400" dirty="0">
                <a:latin typeface="Consolas" panose="020B0609020204030204" pitchFamily="49" charset="0"/>
              </a:rPr>
              <a:t>, </a:t>
            </a:r>
            <a:r>
              <a:rPr lang="en-US" altLang="ko-KR" sz="1400" dirty="0" smtClean="0">
                <a:latin typeface="Consolas" panose="020B0609020204030204" pitchFamily="49" charset="0"/>
              </a:rPr>
              <a:t>R.drawable.alexhonnold2, R.drawable.alexhonnold3};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</a:t>
            </a:r>
            <a:r>
              <a:rPr lang="en-US" altLang="ko-KR" sz="1400" dirty="0" smtClean="0">
                <a:latin typeface="Consolas" panose="020B0609020204030204" pitchFamily="49" charset="0"/>
              </a:rPr>
              <a:t/>
            </a:r>
            <a:br>
              <a:rPr lang="en-US" altLang="ko-KR" sz="1400" dirty="0" smtClean="0">
                <a:latin typeface="Consolas" panose="020B0609020204030204" pitchFamily="49" charset="0"/>
              </a:rPr>
            </a:br>
            <a:r>
              <a:rPr lang="en-US" altLang="ko-KR" sz="1400" dirty="0" smtClean="0">
                <a:latin typeface="Consolas" panose="020B0609020204030204" pitchFamily="49" charset="0"/>
              </a:rPr>
              <a:t>    @</a:t>
            </a:r>
            <a:r>
              <a:rPr lang="en-US" altLang="ko-KR" sz="1400" dirty="0">
                <a:latin typeface="Consolas" panose="020B0609020204030204" pitchFamily="49" charset="0"/>
              </a:rPr>
              <a:t>Override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protected void onCreate(Bundle savedInstanceState) {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super.onCreate(savedInstanceState);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setContentView(</a:t>
            </a:r>
            <a:r>
              <a:rPr lang="en-US" altLang="ko-KR" sz="1400" dirty="0" err="1">
                <a:latin typeface="Consolas" panose="020B0609020204030204" pitchFamily="49" charset="0"/>
              </a:rPr>
              <a:t>R.layout.activity_main</a:t>
            </a:r>
            <a:r>
              <a:rPr lang="en-US" altLang="ko-KR" sz="1400" dirty="0" smtClean="0">
                <a:latin typeface="Consolas" panose="020B0609020204030204" pitchFamily="49" charset="0"/>
              </a:rPr>
              <a:t>);</a:t>
            </a: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FragmentManager manager = </a:t>
            </a:r>
            <a:r>
              <a:rPr lang="en-US" altLang="ko-KR" sz="1400" dirty="0" err="1">
                <a:latin typeface="Consolas" panose="020B0609020204030204" pitchFamily="49" charset="0"/>
              </a:rPr>
              <a:t>getSupportFragmentManager</a:t>
            </a:r>
            <a:r>
              <a:rPr lang="en-US" altLang="ko-KR" sz="1400" dirty="0"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listFragment</a:t>
            </a:r>
            <a:r>
              <a:rPr lang="en-US" altLang="ko-KR" sz="1400" dirty="0">
                <a:latin typeface="Consolas" panose="020B0609020204030204" pitchFamily="49" charset="0"/>
              </a:rPr>
              <a:t> = (</a:t>
            </a:r>
            <a:r>
              <a:rPr lang="en-US" altLang="ko-KR" sz="1400" dirty="0" err="1">
                <a:latin typeface="Consolas" panose="020B0609020204030204" pitchFamily="49" charset="0"/>
              </a:rPr>
              <a:t>ListFragment</a:t>
            </a:r>
            <a:r>
              <a:rPr lang="en-US" altLang="ko-KR" sz="1400" dirty="0">
                <a:latin typeface="Consolas" panose="020B0609020204030204" pitchFamily="49" charset="0"/>
              </a:rPr>
              <a:t>) 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manager.findFragmentById</a:t>
            </a:r>
            <a:r>
              <a:rPr lang="en-US" altLang="ko-KR" sz="1400" dirty="0" smtClean="0">
                <a:latin typeface="Consolas" panose="020B0609020204030204" pitchFamily="49" charset="0"/>
              </a:rPr>
              <a:t>(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R.id.listfragment</a:t>
            </a:r>
            <a:r>
              <a:rPr lang="en-US" altLang="ko-KR" sz="14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viewFragment</a:t>
            </a:r>
            <a:r>
              <a:rPr lang="en-US" altLang="ko-KR" sz="1400" dirty="0" smtClean="0"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latin typeface="Consolas" panose="020B0609020204030204" pitchFamily="49" charset="0"/>
              </a:rPr>
              <a:t>= </a:t>
            </a:r>
            <a:r>
              <a:rPr lang="en-US" altLang="ko-KR" sz="1400" dirty="0" smtClean="0">
                <a:latin typeface="Consolas" panose="020B0609020204030204" pitchFamily="49" charset="0"/>
              </a:rPr>
              <a:t>(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ViewFragment</a:t>
            </a:r>
            <a:r>
              <a:rPr lang="en-US" altLang="ko-KR" sz="1400" dirty="0" smtClean="0">
                <a:latin typeface="Consolas" panose="020B0609020204030204" pitchFamily="49" charset="0"/>
              </a:rPr>
              <a:t>) 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manager.findFragmentById</a:t>
            </a:r>
            <a:r>
              <a:rPr lang="en-US" altLang="ko-KR" sz="1400" dirty="0" smtClean="0">
                <a:latin typeface="Consolas" panose="020B0609020204030204" pitchFamily="49" charset="0"/>
              </a:rPr>
              <a:t>(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R.id.viewfragment</a:t>
            </a:r>
            <a:r>
              <a:rPr lang="en-US" altLang="ko-KR" sz="1400" dirty="0" smtClean="0">
                <a:latin typeface="Consolas" panose="020B0609020204030204" pitchFamily="49" charset="0"/>
              </a:rPr>
              <a:t>);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</a:t>
            </a:r>
            <a:r>
              <a:rPr lang="en-US" altLang="ko-KR" sz="1400" dirty="0" smtClean="0">
                <a:latin typeface="Consolas" panose="020B0609020204030204" pitchFamily="49" charset="0"/>
              </a:rPr>
              <a:t>}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</a:t>
            </a:r>
            <a:endParaRPr lang="en-US" altLang="ko-KR" sz="1400" dirty="0" smtClean="0">
              <a:latin typeface="Consolas" panose="020B0609020204030204" pitchFamily="49" charset="0"/>
            </a:endParaRP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</a:t>
            </a:r>
            <a:r>
              <a:rPr lang="en-US" altLang="ko-KR" sz="1400" dirty="0">
                <a:latin typeface="Consolas" panose="020B0609020204030204" pitchFamily="49" charset="0"/>
              </a:rPr>
              <a:t>public void </a:t>
            </a:r>
            <a:r>
              <a:rPr lang="en-US" altLang="ko-KR" sz="1400" dirty="0" err="1">
                <a:solidFill>
                  <a:srgbClr val="C00000"/>
                </a:solidFill>
                <a:latin typeface="Consolas" panose="020B0609020204030204" pitchFamily="49" charset="0"/>
              </a:rPr>
              <a:t>onImageSelected</a:t>
            </a:r>
            <a:r>
              <a:rPr lang="en-US" altLang="ko-KR" sz="1400" dirty="0">
                <a:latin typeface="Consolas" panose="020B0609020204030204" pitchFamily="49" charset="0"/>
              </a:rPr>
              <a:t>(int position) </a:t>
            </a:r>
            <a:r>
              <a:rPr lang="en-US" altLang="ko-KR" sz="1400" dirty="0" smtClean="0">
                <a:latin typeface="Consolas" panose="020B0609020204030204" pitchFamily="49" charset="0"/>
              </a:rPr>
              <a:t>{  // 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viewFragment</a:t>
            </a:r>
            <a:r>
              <a:rPr lang="ko-KR" altLang="en-US" sz="1400" dirty="0" smtClean="0">
                <a:latin typeface="Consolas" panose="020B0609020204030204" pitchFamily="49" charset="0"/>
              </a:rPr>
              <a:t>가 </a:t>
            </a:r>
            <a:r>
              <a:rPr lang="en-US" altLang="ko-KR" sz="1400" dirty="0" smtClean="0">
                <a:latin typeface="Consolas" panose="020B0609020204030204" pitchFamily="49" charset="0"/>
              </a:rPr>
              <a:t>image</a:t>
            </a:r>
            <a:r>
              <a:rPr lang="ko-KR" altLang="en-US" sz="1400" dirty="0" smtClean="0">
                <a:latin typeface="Consolas" panose="020B0609020204030204" pitchFamily="49" charset="0"/>
              </a:rPr>
              <a:t>를 </a:t>
            </a:r>
            <a:r>
              <a:rPr lang="en-US" altLang="ko-KR" sz="1400" dirty="0" smtClean="0">
                <a:latin typeface="Consolas" panose="020B0609020204030204" pitchFamily="49" charset="0"/>
              </a:rPr>
              <a:t>ImageView</a:t>
            </a:r>
            <a:r>
              <a:rPr lang="ko-KR" altLang="en-US" sz="1400" dirty="0" smtClean="0">
                <a:latin typeface="Consolas" panose="020B0609020204030204" pitchFamily="49" charset="0"/>
              </a:rPr>
              <a:t>에 설정하도록 </a:t>
            </a:r>
            <a:r>
              <a:rPr lang="ko-KR" altLang="en-US" sz="1400" dirty="0" err="1" smtClean="0">
                <a:latin typeface="Consolas" panose="020B0609020204030204" pitchFamily="49" charset="0"/>
              </a:rPr>
              <a:t>호춣함</a:t>
            </a:r>
            <a:r>
              <a:rPr lang="en-US" altLang="ko-KR" sz="1400" dirty="0" smtClean="0">
                <a:latin typeface="Consolas" panose="020B0609020204030204" pitchFamily="49" charset="0"/>
              </a:rPr>
              <a:t>.</a:t>
            </a:r>
            <a:r>
              <a:rPr lang="ko-KR" altLang="en-US" sz="1400" dirty="0" smtClean="0">
                <a:latin typeface="Consolas" panose="020B0609020204030204" pitchFamily="49" charset="0"/>
              </a:rPr>
              <a:t> 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smtClean="0">
                <a:latin typeface="Consolas" panose="020B0609020204030204" pitchFamily="49" charset="0"/>
              </a:rPr>
              <a:t>// your code here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}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}</a:t>
            </a:r>
            <a:endParaRPr lang="en-US" altLang="ko-KR" sz="1400" dirty="0" smtClean="0">
              <a:latin typeface="Consolas" panose="020B0609020204030204" pitchFamily="49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9016497" y="3419122"/>
            <a:ext cx="2324675" cy="338554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en-US" altLang="ko-KR" sz="1600" dirty="0" smtClean="0">
                <a:solidFill>
                  <a:srgbClr val="C00000"/>
                </a:solidFill>
              </a:rPr>
              <a:t>your image filenames</a:t>
            </a:r>
            <a:endParaRPr lang="ko-KR" altLang="en-US" sz="1600" dirty="0">
              <a:solidFill>
                <a:srgbClr val="C00000"/>
              </a:solidFill>
            </a:endParaRPr>
          </a:p>
        </p:txBody>
      </p:sp>
      <p:cxnSp>
        <p:nvCxnSpPr>
          <p:cNvPr id="12" name="직선 화살표 연결선 11"/>
          <p:cNvCxnSpPr/>
          <p:nvPr/>
        </p:nvCxnSpPr>
        <p:spPr>
          <a:xfrm flipH="1" flipV="1">
            <a:off x="8296417" y="3413574"/>
            <a:ext cx="720080" cy="174825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9439689" y="2266808"/>
            <a:ext cx="1901483" cy="338554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600" dirty="0" smtClean="0"/>
              <a:t>MainActivity.java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688915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453099" y="836711"/>
            <a:ext cx="11248113" cy="575599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1600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7:</a:t>
            </a:r>
            <a:endParaRPr lang="en-US" altLang="ko-KR" sz="1600" b="1" dirty="0">
              <a:solidFill>
                <a:srgbClr val="C00000"/>
              </a:solidFill>
              <a:sym typeface="Wingdings" panose="05000000000000000000" pitchFamily="2" charset="2"/>
            </a:endParaRPr>
          </a:p>
          <a:p>
            <a:r>
              <a:rPr lang="ko-KR" altLang="en-US" sz="1600" dirty="0" smtClean="0">
                <a:sym typeface="Wingdings" panose="05000000000000000000" pitchFamily="2" charset="2"/>
              </a:rPr>
              <a:t>마지막으로 </a:t>
            </a:r>
            <a:r>
              <a:rPr lang="en-US" altLang="ko-KR" sz="1600" dirty="0" smtClean="0">
                <a:sym typeface="Wingdings" panose="05000000000000000000" pitchFamily="2" charset="2"/>
              </a:rPr>
              <a:t>MainActivity.java </a:t>
            </a:r>
            <a:r>
              <a:rPr lang="ko-KR" altLang="en-US" sz="1600" dirty="0" smtClean="0">
                <a:sym typeface="Wingdings" panose="05000000000000000000" pitchFamily="2" charset="2"/>
              </a:rPr>
              <a:t>파일 내용을 수정합니다</a:t>
            </a:r>
            <a:r>
              <a:rPr lang="en-US" altLang="ko-KR" sz="1600" dirty="0" smtClean="0">
                <a:sym typeface="Wingdings" panose="05000000000000000000" pitchFamily="2" charset="2"/>
              </a:rPr>
              <a:t>. onCreate() </a:t>
            </a:r>
            <a:r>
              <a:rPr lang="ko-KR" altLang="en-US" sz="1600" dirty="0" smtClean="0">
                <a:sym typeface="Wingdings" panose="05000000000000000000" pitchFamily="2" charset="2"/>
              </a:rPr>
              <a:t>안에서</a:t>
            </a:r>
            <a:r>
              <a:rPr lang="en-US" altLang="ko-KR" sz="1600" dirty="0" smtClean="0">
                <a:sym typeface="Wingdings" panose="05000000000000000000" pitchFamily="2" charset="2"/>
              </a:rPr>
              <a:t> FragmentManager </a:t>
            </a:r>
            <a:r>
              <a:rPr lang="ko-KR" altLang="en-US" sz="1600" dirty="0" smtClean="0">
                <a:sym typeface="Wingdings" panose="05000000000000000000" pitchFamily="2" charset="2"/>
              </a:rPr>
              <a:t>객체의 </a:t>
            </a:r>
            <a:r>
              <a:rPr lang="en-US" altLang="ko-KR" sz="1600" dirty="0" err="1" smtClean="0">
                <a:sym typeface="Wingdings" panose="05000000000000000000" pitchFamily="2" charset="2"/>
              </a:rPr>
              <a:t>findFragmentById</a:t>
            </a:r>
            <a:r>
              <a:rPr lang="en-US" altLang="ko-KR" sz="1600" dirty="0" smtClean="0">
                <a:sym typeface="Wingdings" panose="05000000000000000000" pitchFamily="2" charset="2"/>
              </a:rPr>
              <a:t>() </a:t>
            </a:r>
            <a:r>
              <a:rPr lang="ko-KR" altLang="en-US" sz="1600" dirty="0" smtClean="0">
                <a:sym typeface="Wingdings" panose="05000000000000000000" pitchFamily="2" charset="2"/>
              </a:rPr>
              <a:t>를</a:t>
            </a:r>
            <a:r>
              <a:rPr lang="en-US" altLang="ko-KR" sz="1600" dirty="0" smtClean="0">
                <a:sym typeface="Wingdings" panose="05000000000000000000" pitchFamily="2" charset="2"/>
              </a:rPr>
              <a:t> </a:t>
            </a:r>
            <a:r>
              <a:rPr lang="ko-KR" altLang="en-US" sz="1600" dirty="0" smtClean="0">
                <a:sym typeface="Wingdings" panose="05000000000000000000" pitchFamily="2" charset="2"/>
              </a:rPr>
              <a:t>사용해 두 개의 프래그멘트를 찾아 변수에 할당합니다</a:t>
            </a:r>
            <a:r>
              <a:rPr lang="en-US" altLang="ko-KR" sz="1600" dirty="0" smtClean="0">
                <a:sym typeface="Wingdings" panose="05000000000000000000" pitchFamily="2" charset="2"/>
              </a:rPr>
              <a:t>.</a:t>
            </a:r>
            <a:r>
              <a:rPr lang="en-US" altLang="ko-KR" sz="1600" b="1" dirty="0" smtClean="0">
                <a:sym typeface="Wingdings" panose="05000000000000000000" pitchFamily="2" charset="2"/>
              </a:rPr>
              <a:t> </a:t>
            </a:r>
          </a:p>
          <a:p>
            <a:r>
              <a:rPr lang="en-US" altLang="ko-KR" sz="1600" dirty="0" err="1" smtClean="0">
                <a:sym typeface="Wingdings" panose="05000000000000000000" pitchFamily="2" charset="2"/>
              </a:rPr>
              <a:t>onImageSelected</a:t>
            </a:r>
            <a:r>
              <a:rPr lang="en-US" altLang="ko-KR" sz="1600" dirty="0" smtClean="0">
                <a:sym typeface="Wingdings" panose="05000000000000000000" pitchFamily="2" charset="2"/>
              </a:rPr>
              <a:t>() </a:t>
            </a:r>
            <a:r>
              <a:rPr lang="ko-KR" altLang="en-US" sz="1600" dirty="0" smtClean="0">
                <a:sym typeface="Wingdings" panose="05000000000000000000" pitchFamily="2" charset="2"/>
              </a:rPr>
              <a:t>는 리스트 </a:t>
            </a:r>
            <a:r>
              <a:rPr lang="ko-KR" altLang="en-US" sz="1600" dirty="0" err="1" smtClean="0">
                <a:sym typeface="Wingdings" panose="05000000000000000000" pitchFamily="2" charset="2"/>
              </a:rPr>
              <a:t>프래그멘트에서</a:t>
            </a:r>
            <a:r>
              <a:rPr lang="ko-KR" altLang="en-US" sz="1600" dirty="0" smtClean="0">
                <a:sym typeface="Wingdings" panose="05000000000000000000" pitchFamily="2" charset="2"/>
              </a:rPr>
              <a:t> 호출하게 되며</a:t>
            </a:r>
            <a:r>
              <a:rPr lang="en-US" altLang="ko-KR" sz="1600" dirty="0" smtClean="0">
                <a:sym typeface="Wingdings" panose="05000000000000000000" pitchFamily="2" charset="2"/>
              </a:rPr>
              <a:t>, </a:t>
            </a:r>
            <a:r>
              <a:rPr lang="en-US" altLang="ko-KR" sz="1600" dirty="0" err="1" smtClean="0">
                <a:sym typeface="Wingdings" panose="05000000000000000000" pitchFamily="2" charset="2"/>
              </a:rPr>
              <a:t>onImageSelected</a:t>
            </a:r>
            <a:r>
              <a:rPr lang="en-US" altLang="ko-KR" sz="1600" dirty="0" smtClean="0">
                <a:sym typeface="Wingdings" panose="05000000000000000000" pitchFamily="2" charset="2"/>
              </a:rPr>
              <a:t>() </a:t>
            </a:r>
            <a:r>
              <a:rPr lang="ko-KR" altLang="en-US" sz="1600" dirty="0" smtClean="0">
                <a:sym typeface="Wingdings" panose="05000000000000000000" pitchFamily="2" charset="2"/>
              </a:rPr>
              <a:t>가 호출되면 뷰 프래그멘트의 </a:t>
            </a:r>
            <a:r>
              <a:rPr lang="en-US" altLang="ko-KR" sz="1600" dirty="0" err="1" smtClean="0">
                <a:sym typeface="Wingdings" panose="05000000000000000000" pitchFamily="2" charset="2"/>
              </a:rPr>
              <a:t>setImage</a:t>
            </a:r>
            <a:r>
              <a:rPr lang="en-US" altLang="ko-KR" sz="1600" dirty="0" smtClean="0">
                <a:sym typeface="Wingdings" panose="05000000000000000000" pitchFamily="2" charset="2"/>
              </a:rPr>
              <a:t>() </a:t>
            </a:r>
            <a:r>
              <a:rPr lang="ko-KR" altLang="en-US" sz="1600" dirty="0" smtClean="0">
                <a:sym typeface="Wingdings" panose="05000000000000000000" pitchFamily="2" charset="2"/>
              </a:rPr>
              <a:t>를 호출하여 이미지가 바뀌도록 합니다</a:t>
            </a:r>
            <a:r>
              <a:rPr lang="en-US" altLang="ko-KR" sz="1600" dirty="0" smtClean="0">
                <a:sym typeface="Wingdings" panose="05000000000000000000" pitchFamily="2" charset="2"/>
              </a:rPr>
              <a:t>. </a:t>
            </a: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05-2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프래그멘트 화면 만들기 실습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38</a:t>
            </a:fld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453098" y="2483018"/>
            <a:ext cx="11475550" cy="418576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Consolas" panose="020B0609020204030204" pitchFamily="49" charset="0"/>
              </a:rPr>
              <a:t>public class MainActivity extends AppCompatActivity </a:t>
            </a:r>
            <a:r>
              <a:rPr lang="en-US" altLang="ko-KR" sz="1400" dirty="0" smtClean="0">
                <a:latin typeface="Consolas" panose="020B0609020204030204" pitchFamily="49" charset="0"/>
              </a:rPr>
              <a:t>{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</a:t>
            </a:r>
            <a:r>
              <a:rPr lang="en-US" altLang="ko-KR" sz="1400" dirty="0" err="1">
                <a:latin typeface="Consolas" panose="020B0609020204030204" pitchFamily="49" charset="0"/>
              </a:rPr>
              <a:t>ListFragment</a:t>
            </a:r>
            <a:r>
              <a:rPr lang="en-US" altLang="ko-KR" sz="1400" dirty="0">
                <a:latin typeface="Consolas" panose="020B0609020204030204" pitchFamily="49" charset="0"/>
              </a:rPr>
              <a:t> </a:t>
            </a:r>
            <a:r>
              <a:rPr lang="en-US" altLang="ko-KR" sz="1400" dirty="0" err="1">
                <a:latin typeface="Consolas" panose="020B0609020204030204" pitchFamily="49" charset="0"/>
              </a:rPr>
              <a:t>listFragment</a:t>
            </a:r>
            <a:r>
              <a:rPr lang="en-US" altLang="ko-KR" sz="1400" dirty="0"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ViewFragment</a:t>
            </a:r>
            <a:r>
              <a:rPr lang="en-US" altLang="ko-KR" sz="1400" dirty="0" smtClean="0">
                <a:latin typeface="Consolas" panose="020B0609020204030204" pitchFamily="49" charset="0"/>
              </a:rPr>
              <a:t> 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viewFragment</a:t>
            </a:r>
            <a:r>
              <a:rPr lang="en-US" altLang="ko-KR" sz="1400" dirty="0" smtClean="0">
                <a:latin typeface="Consolas" panose="020B0609020204030204" pitchFamily="49" charset="0"/>
              </a:rPr>
              <a:t>;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int[] images = {</a:t>
            </a:r>
            <a:r>
              <a:rPr lang="en-US" altLang="ko-KR" sz="1400" dirty="0" smtClean="0">
                <a:latin typeface="Consolas" panose="020B0609020204030204" pitchFamily="49" charset="0"/>
              </a:rPr>
              <a:t>R.drawable.alexhonnold1</a:t>
            </a:r>
            <a:r>
              <a:rPr lang="en-US" altLang="ko-KR" sz="1400" dirty="0">
                <a:latin typeface="Consolas" panose="020B0609020204030204" pitchFamily="49" charset="0"/>
              </a:rPr>
              <a:t>, </a:t>
            </a:r>
            <a:r>
              <a:rPr lang="en-US" altLang="ko-KR" sz="1400" dirty="0" smtClean="0">
                <a:latin typeface="Consolas" panose="020B0609020204030204" pitchFamily="49" charset="0"/>
              </a:rPr>
              <a:t>R.drawable.alexhonnold2, R.drawable.alexhonnold3};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</a:t>
            </a:r>
            <a:r>
              <a:rPr lang="en-US" altLang="ko-KR" sz="1400" dirty="0" smtClean="0">
                <a:latin typeface="Consolas" panose="020B0609020204030204" pitchFamily="49" charset="0"/>
              </a:rPr>
              <a:t/>
            </a:r>
            <a:br>
              <a:rPr lang="en-US" altLang="ko-KR" sz="1400" dirty="0" smtClean="0">
                <a:latin typeface="Consolas" panose="020B0609020204030204" pitchFamily="49" charset="0"/>
              </a:rPr>
            </a:br>
            <a:r>
              <a:rPr lang="en-US" altLang="ko-KR" sz="1400" dirty="0" smtClean="0">
                <a:latin typeface="Consolas" panose="020B0609020204030204" pitchFamily="49" charset="0"/>
              </a:rPr>
              <a:t>    @</a:t>
            </a:r>
            <a:r>
              <a:rPr lang="en-US" altLang="ko-KR" sz="1400" dirty="0">
                <a:latin typeface="Consolas" panose="020B0609020204030204" pitchFamily="49" charset="0"/>
              </a:rPr>
              <a:t>Override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protected void onCreate(Bundle savedInstanceState) {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super.onCreate(savedInstanceState);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setContentView(</a:t>
            </a:r>
            <a:r>
              <a:rPr lang="en-US" altLang="ko-KR" sz="1400" dirty="0" err="1">
                <a:latin typeface="Consolas" panose="020B0609020204030204" pitchFamily="49" charset="0"/>
              </a:rPr>
              <a:t>R.layout.activity_main</a:t>
            </a:r>
            <a:r>
              <a:rPr lang="en-US" altLang="ko-KR" sz="1400" dirty="0" smtClean="0">
                <a:latin typeface="Consolas" panose="020B0609020204030204" pitchFamily="49" charset="0"/>
              </a:rPr>
              <a:t>);</a:t>
            </a: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FragmentManager manager = </a:t>
            </a:r>
            <a:r>
              <a:rPr lang="en-US" altLang="ko-KR" sz="1400" dirty="0" err="1">
                <a:latin typeface="Consolas" panose="020B0609020204030204" pitchFamily="49" charset="0"/>
              </a:rPr>
              <a:t>getSupportFragmentManager</a:t>
            </a:r>
            <a:r>
              <a:rPr lang="en-US" altLang="ko-KR" sz="1400" dirty="0"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listFragment</a:t>
            </a:r>
            <a:r>
              <a:rPr lang="en-US" altLang="ko-KR" sz="1400" dirty="0">
                <a:latin typeface="Consolas" panose="020B0609020204030204" pitchFamily="49" charset="0"/>
              </a:rPr>
              <a:t> = (</a:t>
            </a:r>
            <a:r>
              <a:rPr lang="en-US" altLang="ko-KR" sz="1400" dirty="0" err="1">
                <a:latin typeface="Consolas" panose="020B0609020204030204" pitchFamily="49" charset="0"/>
              </a:rPr>
              <a:t>ListFragment</a:t>
            </a:r>
            <a:r>
              <a:rPr lang="en-US" altLang="ko-KR" sz="1400" dirty="0">
                <a:latin typeface="Consolas" panose="020B0609020204030204" pitchFamily="49" charset="0"/>
              </a:rPr>
              <a:t>) 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manager.findFragmentById</a:t>
            </a:r>
            <a:r>
              <a:rPr lang="en-US" altLang="ko-KR" sz="1400" dirty="0" smtClean="0">
                <a:latin typeface="Consolas" panose="020B0609020204030204" pitchFamily="49" charset="0"/>
              </a:rPr>
              <a:t>(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R.id.listfragment</a:t>
            </a:r>
            <a:r>
              <a:rPr lang="en-US" altLang="ko-KR" sz="14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viewFragment</a:t>
            </a:r>
            <a:r>
              <a:rPr lang="en-US" altLang="ko-KR" sz="1400" dirty="0" smtClean="0"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latin typeface="Consolas" panose="020B0609020204030204" pitchFamily="49" charset="0"/>
              </a:rPr>
              <a:t>= </a:t>
            </a:r>
            <a:r>
              <a:rPr lang="en-US" altLang="ko-KR" sz="1400" dirty="0" smtClean="0">
                <a:latin typeface="Consolas" panose="020B0609020204030204" pitchFamily="49" charset="0"/>
              </a:rPr>
              <a:t>(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ViewFragment</a:t>
            </a:r>
            <a:r>
              <a:rPr lang="en-US" altLang="ko-KR" sz="1400" dirty="0" smtClean="0">
                <a:latin typeface="Consolas" panose="020B0609020204030204" pitchFamily="49" charset="0"/>
              </a:rPr>
              <a:t>) 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manager.findFragmentById</a:t>
            </a:r>
            <a:r>
              <a:rPr lang="en-US" altLang="ko-KR" sz="1400" dirty="0" smtClean="0">
                <a:latin typeface="Consolas" panose="020B0609020204030204" pitchFamily="49" charset="0"/>
              </a:rPr>
              <a:t>(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R.id.viewfragment</a:t>
            </a:r>
            <a:r>
              <a:rPr lang="en-US" altLang="ko-KR" sz="1400" dirty="0" smtClean="0">
                <a:latin typeface="Consolas" panose="020B0609020204030204" pitchFamily="49" charset="0"/>
              </a:rPr>
              <a:t>);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</a:t>
            </a:r>
            <a:r>
              <a:rPr lang="en-US" altLang="ko-KR" sz="1400" dirty="0" smtClean="0">
                <a:latin typeface="Consolas" panose="020B0609020204030204" pitchFamily="49" charset="0"/>
              </a:rPr>
              <a:t>}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</a:t>
            </a:r>
            <a:endParaRPr lang="en-US" altLang="ko-KR" sz="1400" dirty="0" smtClean="0">
              <a:latin typeface="Consolas" panose="020B0609020204030204" pitchFamily="49" charset="0"/>
            </a:endParaRP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</a:t>
            </a:r>
            <a:r>
              <a:rPr lang="en-US" altLang="ko-KR" sz="1400" dirty="0">
                <a:latin typeface="Consolas" panose="020B0609020204030204" pitchFamily="49" charset="0"/>
              </a:rPr>
              <a:t>public void </a:t>
            </a:r>
            <a:r>
              <a:rPr lang="en-US" altLang="ko-KR" sz="1400" dirty="0" err="1">
                <a:solidFill>
                  <a:srgbClr val="C00000"/>
                </a:solidFill>
                <a:latin typeface="Consolas" panose="020B0609020204030204" pitchFamily="49" charset="0"/>
              </a:rPr>
              <a:t>onImageSelected</a:t>
            </a:r>
            <a:r>
              <a:rPr lang="en-US" altLang="ko-KR" sz="1400" dirty="0">
                <a:latin typeface="Consolas" panose="020B0609020204030204" pitchFamily="49" charset="0"/>
              </a:rPr>
              <a:t>(int position) </a:t>
            </a:r>
            <a:r>
              <a:rPr lang="en-US" altLang="ko-KR" sz="1400" dirty="0" smtClean="0">
                <a:latin typeface="Consolas" panose="020B0609020204030204" pitchFamily="49" charset="0"/>
              </a:rPr>
              <a:t>{  // 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viewFragment</a:t>
            </a:r>
            <a:r>
              <a:rPr lang="ko-KR" altLang="en-US" sz="1400" dirty="0" smtClean="0">
                <a:latin typeface="Consolas" panose="020B0609020204030204" pitchFamily="49" charset="0"/>
              </a:rPr>
              <a:t>가 </a:t>
            </a:r>
            <a:r>
              <a:rPr lang="en-US" altLang="ko-KR" sz="1400" dirty="0" smtClean="0">
                <a:latin typeface="Consolas" panose="020B0609020204030204" pitchFamily="49" charset="0"/>
              </a:rPr>
              <a:t>image</a:t>
            </a:r>
            <a:r>
              <a:rPr lang="ko-KR" altLang="en-US" sz="1400" dirty="0" smtClean="0">
                <a:latin typeface="Consolas" panose="020B0609020204030204" pitchFamily="49" charset="0"/>
              </a:rPr>
              <a:t>를 </a:t>
            </a:r>
            <a:r>
              <a:rPr lang="en-US" altLang="ko-KR" sz="1400" dirty="0" smtClean="0">
                <a:latin typeface="Consolas" panose="020B0609020204030204" pitchFamily="49" charset="0"/>
              </a:rPr>
              <a:t>ImageView</a:t>
            </a:r>
            <a:r>
              <a:rPr lang="ko-KR" altLang="en-US" sz="1400" dirty="0" smtClean="0">
                <a:latin typeface="Consolas" panose="020B0609020204030204" pitchFamily="49" charset="0"/>
              </a:rPr>
              <a:t>에 설정하도록 </a:t>
            </a:r>
            <a:r>
              <a:rPr lang="ko-KR" altLang="en-US" sz="1400" dirty="0" err="1" smtClean="0">
                <a:latin typeface="Consolas" panose="020B0609020204030204" pitchFamily="49" charset="0"/>
              </a:rPr>
              <a:t>호춣함</a:t>
            </a:r>
            <a:r>
              <a:rPr lang="en-US" altLang="ko-KR" sz="1400" dirty="0" smtClean="0">
                <a:latin typeface="Consolas" panose="020B0609020204030204" pitchFamily="49" charset="0"/>
              </a:rPr>
              <a:t>.</a:t>
            </a:r>
            <a:r>
              <a:rPr lang="ko-KR" altLang="en-US" sz="1400" dirty="0" smtClean="0">
                <a:latin typeface="Consolas" panose="020B0609020204030204" pitchFamily="49" charset="0"/>
              </a:rPr>
              <a:t> 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smtClean="0">
                <a:latin typeface="Consolas" panose="020B0609020204030204" pitchFamily="49" charset="0"/>
              </a:rPr>
              <a:t>// your code here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}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}</a:t>
            </a:r>
            <a:endParaRPr lang="en-US" altLang="ko-KR" sz="1400" dirty="0" smtClean="0">
              <a:latin typeface="Consolas" panose="020B0609020204030204" pitchFamily="49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9016497" y="3419122"/>
            <a:ext cx="2324675" cy="338554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en-US" altLang="ko-KR" sz="1600" dirty="0" smtClean="0">
                <a:solidFill>
                  <a:srgbClr val="C00000"/>
                </a:solidFill>
              </a:rPr>
              <a:t>your image filenames</a:t>
            </a:r>
            <a:endParaRPr lang="ko-KR" altLang="en-US" sz="1600" dirty="0">
              <a:solidFill>
                <a:srgbClr val="C00000"/>
              </a:solidFill>
            </a:endParaRPr>
          </a:p>
        </p:txBody>
      </p:sp>
      <p:cxnSp>
        <p:nvCxnSpPr>
          <p:cNvPr id="12" name="직선 화살표 연결선 11"/>
          <p:cNvCxnSpPr/>
          <p:nvPr/>
        </p:nvCxnSpPr>
        <p:spPr>
          <a:xfrm flipH="1" flipV="1">
            <a:off x="8296417" y="3413574"/>
            <a:ext cx="720080" cy="174825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9439689" y="2266808"/>
            <a:ext cx="1901483" cy="338554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600" dirty="0" smtClean="0"/>
              <a:t>MainActivity.java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699190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내용 개체 틀 2"/>
          <p:cNvSpPr txBox="1">
            <a:spLocks/>
          </p:cNvSpPr>
          <p:nvPr/>
        </p:nvSpPr>
        <p:spPr>
          <a:xfrm>
            <a:off x="453098" y="800289"/>
            <a:ext cx="11248113" cy="5755997"/>
          </a:xfrm>
          <a:prstGeom prst="rect">
            <a:avLst/>
          </a:prstGeom>
        </p:spPr>
        <p:txBody>
          <a:bodyPr vert="horz" rtlCol="0">
            <a:normAutofit/>
          </a:bodyPr>
          <a:lstStyle>
            <a:lvl1pPr marL="342900" indent="-3429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0" sz="18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742950" indent="-28575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85000"/>
              <a:buFont typeface="Wingdings" panose="05000000000000000000" pitchFamily="2" charset="2"/>
              <a:buChar char="§"/>
              <a:defRPr kumimoji="0" sz="18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14300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80000"/>
              <a:buFont typeface="Wingdings" panose="05000000000000000000" pitchFamily="2" charset="2"/>
              <a:buChar char="§"/>
              <a:defRPr kumimoji="0" sz="16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600200" indent="-228600" algn="l" rtl="0" eaLnBrk="1" latinLnBrk="0" hangingPunct="1">
              <a:spcBef>
                <a:spcPct val="20000"/>
              </a:spcBef>
              <a:buClr>
                <a:schemeClr val="accent5"/>
              </a:buClr>
              <a:buSzPct val="75000"/>
              <a:buFont typeface="Wingdings" panose="05000000000000000000" pitchFamily="2" charset="2"/>
              <a:buChar char="§"/>
              <a:defRPr kumimoji="0" sz="16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2057400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70000"/>
              <a:buFont typeface="Wingdings" panose="05000000000000000000" pitchFamily="2" charset="2"/>
              <a:buChar char="§"/>
              <a:defRPr kumimoji="0" sz="16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rtl="0" eaLnBrk="1" latinLnBrk="1" hangingPunct="1">
              <a:spcBef>
                <a:spcPct val="20000"/>
              </a:spcBef>
              <a:buClr>
                <a:schemeClr val="tx2"/>
              </a:buClr>
              <a:buSzPct val="60000"/>
              <a:buFont typeface="Wingdings"/>
              <a:buChar char="u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latinLnBrk="1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"/>
              <a:buChar char="u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latinLnBrk="1" hangingPunct="1">
              <a:spcBef>
                <a:spcPct val="20000"/>
              </a:spcBef>
              <a:buClr>
                <a:schemeClr val="accent2"/>
              </a:buClr>
              <a:buSzPct val="55000"/>
              <a:buFont typeface="Wingdings"/>
              <a:buChar char="u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SzPct val="50000"/>
              <a:buFont typeface="Wingdings"/>
              <a:buChar char="u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05-2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프래그멘트 화면 만들기 실습 결과 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39</a:t>
            </a:fld>
            <a:endParaRPr lang="ko-KR" altLang="en-US"/>
          </a:p>
        </p:txBody>
      </p:sp>
      <p:sp>
        <p:nvSpPr>
          <p:cNvPr id="11" name="내용 개체 틀 2"/>
          <p:cNvSpPr txBox="1">
            <a:spLocks/>
          </p:cNvSpPr>
          <p:nvPr/>
        </p:nvSpPr>
        <p:spPr>
          <a:xfrm>
            <a:off x="2776199" y="1556793"/>
            <a:ext cx="8144337" cy="4248472"/>
          </a:xfrm>
          <a:prstGeom prst="rect">
            <a:avLst/>
          </a:prstGeom>
        </p:spPr>
        <p:txBody>
          <a:bodyPr vert="horz" rtlCol="0">
            <a:normAutofit/>
          </a:bodyPr>
          <a:lstStyle>
            <a:lvl1pPr marL="342900" indent="-3429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0" sz="18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742950" indent="-28575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85000"/>
              <a:buFont typeface="Wingdings" panose="05000000000000000000" pitchFamily="2" charset="2"/>
              <a:buChar char="§"/>
              <a:defRPr kumimoji="0" sz="18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14300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80000"/>
              <a:buFont typeface="Wingdings" panose="05000000000000000000" pitchFamily="2" charset="2"/>
              <a:buChar char="§"/>
              <a:defRPr kumimoji="0" sz="16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600200" indent="-228600" algn="l" rtl="0" eaLnBrk="1" latinLnBrk="0" hangingPunct="1">
              <a:spcBef>
                <a:spcPct val="20000"/>
              </a:spcBef>
              <a:buClr>
                <a:schemeClr val="accent5"/>
              </a:buClr>
              <a:buSzPct val="75000"/>
              <a:buFont typeface="Wingdings" panose="05000000000000000000" pitchFamily="2" charset="2"/>
              <a:buChar char="§"/>
              <a:defRPr kumimoji="0" sz="16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2057400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70000"/>
              <a:buFont typeface="Wingdings" panose="05000000000000000000" pitchFamily="2" charset="2"/>
              <a:buChar char="§"/>
              <a:defRPr kumimoji="0" sz="16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rtl="0" eaLnBrk="1" latinLnBrk="1" hangingPunct="1">
              <a:spcBef>
                <a:spcPct val="20000"/>
              </a:spcBef>
              <a:buClr>
                <a:schemeClr val="tx2"/>
              </a:buClr>
              <a:buSzPct val="60000"/>
              <a:buFont typeface="Wingdings"/>
              <a:buChar char="u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latinLnBrk="1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"/>
              <a:buChar char="u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latinLnBrk="1" hangingPunct="1">
              <a:spcBef>
                <a:spcPct val="20000"/>
              </a:spcBef>
              <a:buClr>
                <a:schemeClr val="accent2"/>
              </a:buClr>
              <a:buSzPct val="55000"/>
              <a:buFont typeface="Wingdings"/>
              <a:buChar char="u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SzPct val="50000"/>
              <a:buFont typeface="Wingdings"/>
              <a:buChar char="u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4295800" y="1256491"/>
            <a:ext cx="3024336" cy="1812469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 smtClean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685705" y="2451090"/>
            <a:ext cx="2244525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 err="1" smtClean="0"/>
              <a:t>onImageSelected</a:t>
            </a:r>
            <a:r>
              <a:rPr lang="en-US" altLang="ko-KR" sz="1600" dirty="0" smtClean="0"/>
              <a:t>(1)</a:t>
            </a:r>
            <a:endParaRPr lang="ko-KR" altLang="en-US" sz="1600" dirty="0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1775519" y="3061216"/>
            <a:ext cx="2160241" cy="1812469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 smtClean="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027284" y="3124290"/>
            <a:ext cx="15872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ListFragment</a:t>
            </a:r>
            <a:endParaRPr lang="ko-KR" altLang="en-US" dirty="0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7657474" y="3061216"/>
            <a:ext cx="2160241" cy="1812469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 smtClean="0">
              <a:solidFill>
                <a:schemeClr val="tx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909239" y="3124290"/>
            <a:ext cx="18165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ViewFragment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431484" y="3674763"/>
            <a:ext cx="848309" cy="46166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 smtClean="0"/>
              <a:t>Button 1</a:t>
            </a:r>
          </a:p>
          <a:p>
            <a:pPr algn="ctr"/>
            <a:r>
              <a:rPr lang="en-US" altLang="ko-KR" sz="1200" dirty="0" smtClean="0"/>
              <a:t>Selected</a:t>
            </a:r>
            <a:endParaRPr lang="ko-KR" altLang="en-US" sz="1200" dirty="0"/>
          </a:p>
        </p:txBody>
      </p:sp>
      <p:sp>
        <p:nvSpPr>
          <p:cNvPr id="19" name="TextBox 18"/>
          <p:cNvSpPr txBox="1"/>
          <p:nvPr/>
        </p:nvSpPr>
        <p:spPr>
          <a:xfrm>
            <a:off x="4939196" y="1375652"/>
            <a:ext cx="1563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MainActivity</a:t>
            </a:r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7744373" y="4213703"/>
            <a:ext cx="1986442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 err="1" smtClean="0"/>
              <a:t>onImageSelected</a:t>
            </a:r>
            <a:r>
              <a:rPr lang="en-US" altLang="ko-KR" sz="1400" dirty="0" smtClean="0"/>
              <a:t>(0)</a:t>
            </a:r>
          </a:p>
          <a:p>
            <a:pPr algn="ctr"/>
            <a:r>
              <a:rPr lang="en-US" altLang="ko-KR" sz="1400" dirty="0" smtClean="0"/>
              <a:t>Display Image</a:t>
            </a:r>
            <a:endParaRPr lang="ko-KR" altLang="en-US" sz="1400" dirty="0"/>
          </a:p>
        </p:txBody>
      </p:sp>
      <p:cxnSp>
        <p:nvCxnSpPr>
          <p:cNvPr id="23" name="구부러진 연결선 22"/>
          <p:cNvCxnSpPr>
            <a:stCxn id="8" idx="0"/>
          </p:cNvCxnSpPr>
          <p:nvPr/>
        </p:nvCxnSpPr>
        <p:spPr>
          <a:xfrm rot="5400000" flipH="1" flipV="1">
            <a:off x="3225724" y="2215812"/>
            <a:ext cx="1088866" cy="1829036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구부러진 연결선 24"/>
          <p:cNvCxnSpPr>
            <a:endCxn id="20" idx="0"/>
          </p:cNvCxnSpPr>
          <p:nvPr/>
        </p:nvCxnSpPr>
        <p:spPr>
          <a:xfrm>
            <a:off x="6930230" y="2652223"/>
            <a:ext cx="1807364" cy="1561480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1305373" y="4204051"/>
            <a:ext cx="31005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Button Click Event Listener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41635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05-1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프래그멘트의 수명 주기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453100" y="836712"/>
            <a:ext cx="8237201" cy="5659818"/>
          </a:xfrm>
        </p:spPr>
        <p:txBody>
          <a:bodyPr/>
          <a:lstStyle/>
          <a:p>
            <a:r>
              <a:rPr lang="ko-KR" altLang="en-US" dirty="0" smtClean="0">
                <a:sym typeface="Wingdings" panose="05000000000000000000" pitchFamily="2" charset="2"/>
              </a:rPr>
              <a:t>액티비티에도 </a:t>
            </a:r>
            <a:r>
              <a:rPr lang="ko-KR" altLang="en-US" dirty="0">
                <a:sym typeface="Wingdings" panose="05000000000000000000" pitchFamily="2" charset="2"/>
              </a:rPr>
              <a:t>생명주기가 있듯이 </a:t>
            </a:r>
            <a:r>
              <a:rPr lang="ko-KR" altLang="en-US" dirty="0" err="1" smtClean="0">
                <a:sym typeface="Wingdings" panose="05000000000000000000" pitchFamily="2" charset="2"/>
              </a:rPr>
              <a:t>프래그멘트에도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생명주기가 있습니다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액티비티보다 </a:t>
            </a:r>
            <a:r>
              <a:rPr lang="ko-KR" altLang="en-US" dirty="0">
                <a:sym typeface="Wingdings" panose="05000000000000000000" pitchFamily="2" charset="2"/>
              </a:rPr>
              <a:t>다서 </a:t>
            </a:r>
            <a:r>
              <a:rPr lang="ko-KR" altLang="en-US" dirty="0" smtClean="0">
                <a:sym typeface="Wingdings" panose="05000000000000000000" pitchFamily="2" charset="2"/>
              </a:rPr>
              <a:t>복잡한 것 </a:t>
            </a:r>
            <a:r>
              <a:rPr lang="ko-KR" altLang="en-US" dirty="0">
                <a:sym typeface="Wingdings" panose="05000000000000000000" pitchFamily="2" charset="2"/>
              </a:rPr>
              <a:t>같지만 크게 보면 똑같습니다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r>
              <a:rPr lang="ko-KR" altLang="en-US" dirty="0">
                <a:sym typeface="Wingdings" panose="05000000000000000000" pitchFamily="2" charset="2"/>
              </a:rPr>
              <a:t>다만 세부적으로 들어가면 몇가지 추가 되기는 했지만 생각해 보면 더 편리해 </a:t>
            </a:r>
            <a:r>
              <a:rPr lang="ko-KR" altLang="en-US" dirty="0" smtClean="0">
                <a:sym typeface="Wingdings" panose="05000000000000000000" pitchFamily="2" charset="2"/>
              </a:rPr>
              <a:t>진 것 </a:t>
            </a:r>
            <a:r>
              <a:rPr lang="ko-KR" altLang="en-US" dirty="0">
                <a:sym typeface="Wingdings" panose="05000000000000000000" pitchFamily="2" charset="2"/>
              </a:rPr>
              <a:t>같습니다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</a:p>
          <a:p>
            <a:r>
              <a:rPr lang="ko-KR" altLang="en-US" dirty="0" err="1" smtClean="0">
                <a:sym typeface="Wingdings" panose="05000000000000000000" pitchFamily="2" charset="2"/>
              </a:rPr>
              <a:t>액티비티와</a:t>
            </a:r>
            <a:r>
              <a:rPr lang="ko-KR" altLang="en-US" dirty="0" smtClean="0">
                <a:sym typeface="Wingdings" panose="05000000000000000000" pitchFamily="2" charset="2"/>
              </a:rPr>
              <a:t> 마찬가지로 프래그멘트는 세 가지 상태로 존재할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재개됨</a:t>
            </a:r>
            <a:r>
              <a:rPr lang="en-US" altLang="ko-KR" dirty="0" smtClean="0">
                <a:sym typeface="Wingdings" panose="05000000000000000000" pitchFamily="2" charset="2"/>
              </a:rPr>
              <a:t>(Resumed)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err="1" smtClean="0">
                <a:sym typeface="Wingdings" panose="05000000000000000000" pitchFamily="2" charset="2"/>
              </a:rPr>
              <a:t>프래그멘트가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실행 중인 액티비티에 표시됩니다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lvl="1"/>
            <a:r>
              <a:rPr lang="ko-KR" altLang="en-US" dirty="0" err="1">
                <a:sym typeface="Wingdings" panose="05000000000000000000" pitchFamily="2" charset="2"/>
              </a:rPr>
              <a:t>일시정지됨</a:t>
            </a:r>
            <a:r>
              <a:rPr lang="en-US" altLang="ko-KR" dirty="0">
                <a:sym typeface="Wingdings" panose="05000000000000000000" pitchFamily="2" charset="2"/>
              </a:rPr>
              <a:t>(Paused</a:t>
            </a:r>
            <a:r>
              <a:rPr lang="en-US" altLang="ko-KR" dirty="0" smtClean="0">
                <a:sym typeface="Wingdings" panose="05000000000000000000" pitchFamily="2" charset="2"/>
              </a:rPr>
              <a:t>)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>
                <a:sym typeface="Wingdings" panose="05000000000000000000" pitchFamily="2" charset="2"/>
              </a:rPr>
              <a:t>다른 액티비티가 포그라운드에 있고 포커스를 갖고 있지만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이 </a:t>
            </a:r>
            <a:r>
              <a:rPr lang="ko-KR" altLang="en-US" dirty="0" err="1" smtClean="0">
                <a:sym typeface="Wingdings" panose="05000000000000000000" pitchFamily="2" charset="2"/>
              </a:rPr>
              <a:t>프래그멘트가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있는 </a:t>
            </a:r>
            <a:r>
              <a:rPr lang="ko-KR" altLang="en-US" dirty="0" err="1">
                <a:sym typeface="Wingdings" panose="05000000000000000000" pitchFamily="2" charset="2"/>
              </a:rPr>
              <a:t>액티비티도</a:t>
            </a:r>
            <a:r>
              <a:rPr lang="ko-KR" altLang="en-US" dirty="0">
                <a:sym typeface="Wingdings" panose="05000000000000000000" pitchFamily="2" charset="2"/>
              </a:rPr>
              <a:t> 여전히 표시됩니다</a:t>
            </a:r>
            <a:r>
              <a:rPr lang="en-US" altLang="ko-KR" dirty="0">
                <a:sym typeface="Wingdings" panose="05000000000000000000" pitchFamily="2" charset="2"/>
              </a:rPr>
              <a:t>(</a:t>
            </a:r>
            <a:r>
              <a:rPr lang="ko-KR" altLang="en-US" dirty="0">
                <a:sym typeface="Wingdings" panose="05000000000000000000" pitchFamily="2" charset="2"/>
              </a:rPr>
              <a:t>포그라운드의 액티비티가 부분적으로 투명하거나 전체 화면을 뒤덮지 않습니다</a:t>
            </a:r>
            <a:r>
              <a:rPr lang="en-US" altLang="ko-KR" dirty="0" smtClean="0">
                <a:sym typeface="Wingdings" panose="05000000000000000000" pitchFamily="2" charset="2"/>
              </a:rPr>
              <a:t>)</a:t>
            </a: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정지됨</a:t>
            </a:r>
            <a:r>
              <a:rPr lang="en-US" altLang="ko-KR" dirty="0">
                <a:sym typeface="Wingdings" panose="05000000000000000000" pitchFamily="2" charset="2"/>
              </a:rPr>
              <a:t>(Stopped</a:t>
            </a:r>
            <a:r>
              <a:rPr lang="en-US" altLang="ko-KR" dirty="0" smtClean="0">
                <a:sym typeface="Wingdings" panose="05000000000000000000" pitchFamily="2" charset="2"/>
              </a:rPr>
              <a:t>)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err="1" smtClean="0">
                <a:sym typeface="Wingdings" panose="05000000000000000000" pitchFamily="2" charset="2"/>
              </a:rPr>
              <a:t>프래그멘트가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보이지 않습니다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r>
              <a:rPr lang="ko-KR" altLang="en-US" dirty="0">
                <a:sym typeface="Wingdings" panose="05000000000000000000" pitchFamily="2" charset="2"/>
              </a:rPr>
              <a:t>호스트 액티비티가 정지되었거나 </a:t>
            </a:r>
            <a:r>
              <a:rPr lang="ko-KR" altLang="en-US" dirty="0" err="1" smtClean="0">
                <a:sym typeface="Wingdings" panose="05000000000000000000" pitchFamily="2" charset="2"/>
              </a:rPr>
              <a:t>프래그멘트가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액티비티에서 제거되었지만 백 스택에 추가되었습니다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r>
              <a:rPr lang="ko-KR" altLang="en-US" dirty="0">
                <a:sym typeface="Wingdings" panose="05000000000000000000" pitchFamily="2" charset="2"/>
              </a:rPr>
              <a:t>정지된 </a:t>
            </a:r>
            <a:r>
              <a:rPr lang="ko-KR" altLang="en-US" dirty="0" smtClean="0">
                <a:sym typeface="Wingdings" panose="05000000000000000000" pitchFamily="2" charset="2"/>
              </a:rPr>
              <a:t>프래그멘트도 </a:t>
            </a:r>
            <a:r>
              <a:rPr lang="ko-KR" altLang="en-US" dirty="0">
                <a:sym typeface="Wingdings" panose="05000000000000000000" pitchFamily="2" charset="2"/>
              </a:rPr>
              <a:t>여전히 표시는 됩니다</a:t>
            </a:r>
            <a:r>
              <a:rPr lang="en-US" altLang="ko-KR" dirty="0">
                <a:sym typeface="Wingdings" panose="05000000000000000000" pitchFamily="2" charset="2"/>
              </a:rPr>
              <a:t>(</a:t>
            </a:r>
            <a:r>
              <a:rPr lang="ko-KR" altLang="en-US" dirty="0">
                <a:sym typeface="Wingdings" panose="05000000000000000000" pitchFamily="2" charset="2"/>
              </a:rPr>
              <a:t>모든 상태 및 멤버 정보를 시스템이 보존합니다</a:t>
            </a:r>
            <a:r>
              <a:rPr lang="en-US" altLang="ko-KR" dirty="0">
                <a:sym typeface="Wingdings" panose="05000000000000000000" pitchFamily="2" charset="2"/>
              </a:rPr>
              <a:t>). </a:t>
            </a:r>
            <a:r>
              <a:rPr lang="ko-KR" altLang="en-US" dirty="0">
                <a:sym typeface="Wingdings" panose="05000000000000000000" pitchFamily="2" charset="2"/>
              </a:rPr>
              <a:t>하지만 사용자에게는 더 이상 표시되지 않으며 액티비티를 종료하면 이것도 종료됩니다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4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2304" y="836712"/>
            <a:ext cx="3050563" cy="605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325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내용 개체 틀 2"/>
          <p:cNvSpPr txBox="1">
            <a:spLocks/>
          </p:cNvSpPr>
          <p:nvPr/>
        </p:nvSpPr>
        <p:spPr>
          <a:xfrm>
            <a:off x="453098" y="800289"/>
            <a:ext cx="11248113" cy="5755997"/>
          </a:xfrm>
          <a:prstGeom prst="rect">
            <a:avLst/>
          </a:prstGeom>
        </p:spPr>
        <p:txBody>
          <a:bodyPr vert="horz" rtlCol="0">
            <a:normAutofit/>
          </a:bodyPr>
          <a:lstStyle>
            <a:lvl1pPr marL="342900" indent="-3429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0" sz="18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742950" indent="-28575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85000"/>
              <a:buFont typeface="Wingdings" panose="05000000000000000000" pitchFamily="2" charset="2"/>
              <a:buChar char="§"/>
              <a:defRPr kumimoji="0" sz="18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14300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80000"/>
              <a:buFont typeface="Wingdings" panose="05000000000000000000" pitchFamily="2" charset="2"/>
              <a:buChar char="§"/>
              <a:defRPr kumimoji="0" sz="16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600200" indent="-228600" algn="l" rtl="0" eaLnBrk="1" latinLnBrk="0" hangingPunct="1">
              <a:spcBef>
                <a:spcPct val="20000"/>
              </a:spcBef>
              <a:buClr>
                <a:schemeClr val="accent5"/>
              </a:buClr>
              <a:buSzPct val="75000"/>
              <a:buFont typeface="Wingdings" panose="05000000000000000000" pitchFamily="2" charset="2"/>
              <a:buChar char="§"/>
              <a:defRPr kumimoji="0" sz="16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2057400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70000"/>
              <a:buFont typeface="Wingdings" panose="05000000000000000000" pitchFamily="2" charset="2"/>
              <a:buChar char="§"/>
              <a:defRPr kumimoji="0" sz="16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rtl="0" eaLnBrk="1" latinLnBrk="1" hangingPunct="1">
              <a:spcBef>
                <a:spcPct val="20000"/>
              </a:spcBef>
              <a:buClr>
                <a:schemeClr val="tx2"/>
              </a:buClr>
              <a:buSzPct val="60000"/>
              <a:buFont typeface="Wingdings"/>
              <a:buChar char="u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latinLnBrk="1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"/>
              <a:buChar char="u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latinLnBrk="1" hangingPunct="1">
              <a:spcBef>
                <a:spcPct val="20000"/>
              </a:spcBef>
              <a:buClr>
                <a:schemeClr val="accent2"/>
              </a:buClr>
              <a:buSzPct val="55000"/>
              <a:buFont typeface="Wingdings"/>
              <a:buChar char="u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SzPct val="50000"/>
              <a:buFont typeface="Wingdings"/>
              <a:buChar char="u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>
                <a:sym typeface="Wingdings" panose="05000000000000000000" pitchFamily="2" charset="2"/>
              </a:rPr>
              <a:t>Congratulation!</a:t>
            </a:r>
          </a:p>
          <a:p>
            <a:r>
              <a:rPr lang="ko-KR" altLang="en-US" sz="1600" dirty="0">
                <a:sym typeface="Wingdings" panose="05000000000000000000" pitchFamily="2" charset="2"/>
              </a:rPr>
              <a:t>더 해볼만한 것이 없을까요</a:t>
            </a:r>
            <a:r>
              <a:rPr lang="en-US" altLang="ko-KR" sz="1600" dirty="0">
                <a:sym typeface="Wingdings" panose="05000000000000000000" pitchFamily="2" charset="2"/>
              </a:rPr>
              <a:t>?</a:t>
            </a:r>
          </a:p>
          <a:p>
            <a:pPr marL="0" indent="0">
              <a:buNone/>
            </a:pPr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453099" y="836711"/>
            <a:ext cx="11248113" cy="5755997"/>
          </a:xfrm>
        </p:spPr>
        <p:txBody>
          <a:bodyPr>
            <a:normAutofit/>
          </a:bodyPr>
          <a:lstStyle/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>
              <a:sym typeface="Wingdings" panose="05000000000000000000" pitchFamily="2" charset="2"/>
            </a:endParaRPr>
          </a:p>
          <a:p>
            <a:endParaRPr lang="en-US" altLang="ko-KR" sz="1600" dirty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05-2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프래그멘트 화면 만들기 실습 결과 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40</a:t>
            </a:fld>
            <a:endParaRPr lang="ko-KR" altLang="en-US"/>
          </a:p>
        </p:txBody>
      </p:sp>
      <p:sp>
        <p:nvSpPr>
          <p:cNvPr id="11" name="내용 개체 틀 2"/>
          <p:cNvSpPr txBox="1">
            <a:spLocks/>
          </p:cNvSpPr>
          <p:nvPr/>
        </p:nvSpPr>
        <p:spPr>
          <a:xfrm>
            <a:off x="2776199" y="1556793"/>
            <a:ext cx="8144337" cy="4248472"/>
          </a:xfrm>
          <a:prstGeom prst="rect">
            <a:avLst/>
          </a:prstGeom>
        </p:spPr>
        <p:txBody>
          <a:bodyPr vert="horz" rtlCol="0">
            <a:normAutofit/>
          </a:bodyPr>
          <a:lstStyle>
            <a:lvl1pPr marL="342900" indent="-3429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0" sz="18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742950" indent="-28575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85000"/>
              <a:buFont typeface="Wingdings" panose="05000000000000000000" pitchFamily="2" charset="2"/>
              <a:buChar char="§"/>
              <a:defRPr kumimoji="0" sz="18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14300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80000"/>
              <a:buFont typeface="Wingdings" panose="05000000000000000000" pitchFamily="2" charset="2"/>
              <a:buChar char="§"/>
              <a:defRPr kumimoji="0" sz="16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600200" indent="-228600" algn="l" rtl="0" eaLnBrk="1" latinLnBrk="0" hangingPunct="1">
              <a:spcBef>
                <a:spcPct val="20000"/>
              </a:spcBef>
              <a:buClr>
                <a:schemeClr val="accent5"/>
              </a:buClr>
              <a:buSzPct val="75000"/>
              <a:buFont typeface="Wingdings" panose="05000000000000000000" pitchFamily="2" charset="2"/>
              <a:buChar char="§"/>
              <a:defRPr kumimoji="0" sz="16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2057400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70000"/>
              <a:buFont typeface="Wingdings" panose="05000000000000000000" pitchFamily="2" charset="2"/>
              <a:buChar char="§"/>
              <a:defRPr kumimoji="0" sz="16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rtl="0" eaLnBrk="1" latinLnBrk="1" hangingPunct="1">
              <a:spcBef>
                <a:spcPct val="20000"/>
              </a:spcBef>
              <a:buClr>
                <a:schemeClr val="tx2"/>
              </a:buClr>
              <a:buSzPct val="60000"/>
              <a:buFont typeface="Wingdings"/>
              <a:buChar char="u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latinLnBrk="1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"/>
              <a:buChar char="u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latinLnBrk="1" hangingPunct="1">
              <a:spcBef>
                <a:spcPct val="20000"/>
              </a:spcBef>
              <a:buClr>
                <a:schemeClr val="accent2"/>
              </a:buClr>
              <a:buSzPct val="55000"/>
              <a:buFont typeface="Wingdings"/>
              <a:buChar char="u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SzPct val="50000"/>
              <a:buFont typeface="Wingdings"/>
              <a:buChar char="u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392" y="2204865"/>
            <a:ext cx="1637511" cy="2733871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3303" y="2204865"/>
            <a:ext cx="1627437" cy="2779161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1705" y="2187100"/>
            <a:ext cx="1663518" cy="2821064"/>
          </a:xfrm>
          <a:prstGeom prst="rect">
            <a:avLst/>
          </a:prstGeom>
        </p:spPr>
      </p:pic>
      <p:sp>
        <p:nvSpPr>
          <p:cNvPr id="15" name="오른쪽 화살표 14"/>
          <p:cNvSpPr/>
          <p:nvPr/>
        </p:nvSpPr>
        <p:spPr>
          <a:xfrm>
            <a:off x="5951984" y="3356992"/>
            <a:ext cx="432048" cy="36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192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05-2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프래그멘트 화면 만들기 실습 결과 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41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392" y="2204865"/>
            <a:ext cx="1637511" cy="273387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3303" y="2204865"/>
            <a:ext cx="1627437" cy="2779161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1705" y="2187100"/>
            <a:ext cx="1663518" cy="2821064"/>
          </a:xfrm>
          <a:prstGeom prst="rect">
            <a:avLst/>
          </a:prstGeom>
        </p:spPr>
      </p:pic>
      <p:sp>
        <p:nvSpPr>
          <p:cNvPr id="7" name="오른쪽 화살표 6"/>
          <p:cNvSpPr/>
          <p:nvPr/>
        </p:nvSpPr>
        <p:spPr>
          <a:xfrm>
            <a:off x="5951984" y="3356992"/>
            <a:ext cx="432048" cy="36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내용 개체 틀 7"/>
          <p:cNvSpPr>
            <a:spLocks noGrp="1"/>
          </p:cNvSpPr>
          <p:nvPr>
            <p:ph idx="10"/>
          </p:nvPr>
        </p:nvSpPr>
        <p:spPr>
          <a:xfrm>
            <a:off x="453100" y="836712"/>
            <a:ext cx="11253818" cy="5659818"/>
          </a:xfrm>
        </p:spPr>
        <p:txBody>
          <a:bodyPr/>
          <a:lstStyle/>
          <a:p>
            <a:r>
              <a:rPr lang="en-US" altLang="ko-KR" b="1" dirty="0">
                <a:sym typeface="Wingdings" panose="05000000000000000000" pitchFamily="2" charset="2"/>
              </a:rPr>
              <a:t>Challenge: </a:t>
            </a:r>
            <a:r>
              <a:rPr lang="ko-KR" altLang="en-US" dirty="0">
                <a:sym typeface="Wingdings" panose="05000000000000000000" pitchFamily="2" charset="2"/>
              </a:rPr>
              <a:t>두 개의 </a:t>
            </a:r>
            <a:r>
              <a:rPr lang="en-US" altLang="ko-KR" dirty="0">
                <a:sym typeface="Wingdings" panose="05000000000000000000" pitchFamily="2" charset="2"/>
              </a:rPr>
              <a:t>Fragments</a:t>
            </a:r>
            <a:r>
              <a:rPr lang="ko-KR" altLang="en-US" dirty="0">
                <a:sym typeface="Wingdings" panose="05000000000000000000" pitchFamily="2" charset="2"/>
              </a:rPr>
              <a:t>가 뷰를 반씩 나누었는데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좀 더 공간 효율성을 위해 비율을 </a:t>
            </a:r>
            <a:r>
              <a:rPr lang="en-US" altLang="ko-KR" dirty="0">
                <a:sym typeface="Wingdings" panose="05000000000000000000" pitchFamily="2" charset="2"/>
              </a:rPr>
              <a:t>1:3</a:t>
            </a:r>
            <a:r>
              <a:rPr lang="ko-KR" altLang="en-US" dirty="0">
                <a:sym typeface="Wingdings" panose="05000000000000000000" pitchFamily="2" charset="2"/>
              </a:rPr>
              <a:t>으로 바꾸어 보십시오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단</a:t>
            </a:r>
            <a:r>
              <a:rPr lang="en-US" altLang="ko-KR" dirty="0" smtClean="0">
                <a:sym typeface="Wingdings" panose="05000000000000000000" pitchFamily="2" charset="2"/>
              </a:rPr>
              <a:t>, Weight</a:t>
            </a:r>
            <a:r>
              <a:rPr lang="ko-KR" altLang="en-US" dirty="0" smtClean="0">
                <a:sym typeface="Wingdings" panose="05000000000000000000" pitchFamily="2" charset="2"/>
              </a:rPr>
              <a:t>가 더 큰 뷰가 더 큰 범위를 차지하도록 해야 합니다</a:t>
            </a:r>
            <a:r>
              <a:rPr lang="en-US" altLang="ko-KR" dirty="0" smtClean="0">
                <a:sym typeface="Wingdings" panose="05000000000000000000" pitchFamily="2" charset="2"/>
              </a:rPr>
              <a:t>.  (</a:t>
            </a:r>
            <a:r>
              <a:rPr lang="ko-KR" altLang="en-US" dirty="0" smtClean="0">
                <a:sym typeface="Wingdings" panose="05000000000000000000" pitchFamily="2" charset="2"/>
              </a:rPr>
              <a:t>당연한 것이지만 말입니다</a:t>
            </a:r>
            <a:r>
              <a:rPr lang="en-US" altLang="ko-KR" dirty="0" smtClean="0">
                <a:sym typeface="Wingdings" panose="05000000000000000000" pitchFamily="2" charset="2"/>
              </a:rPr>
              <a:t>)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>
                <a:sym typeface="Wingdings" panose="05000000000000000000" pitchFamily="2" charset="2"/>
              </a:rPr>
              <a:t>Hint: </a:t>
            </a:r>
            <a:r>
              <a:rPr lang="ko-KR" altLang="en-US" dirty="0">
                <a:sym typeface="Wingdings" panose="05000000000000000000" pitchFamily="2" charset="2"/>
              </a:rPr>
              <a:t>여러 </a:t>
            </a:r>
            <a:r>
              <a:rPr lang="en-US" altLang="ko-KR" dirty="0">
                <a:sym typeface="Wingdings" panose="05000000000000000000" pitchFamily="2" charset="2"/>
              </a:rPr>
              <a:t>xml </a:t>
            </a:r>
            <a:r>
              <a:rPr lang="ko-KR" altLang="en-US" dirty="0">
                <a:sym typeface="Wingdings" panose="05000000000000000000" pitchFamily="2" charset="2"/>
              </a:rPr>
              <a:t>파일들 중에서 </a:t>
            </a:r>
            <a:r>
              <a:rPr lang="ko-KR" altLang="en-US" dirty="0" smtClean="0">
                <a:sym typeface="Wingdings" panose="05000000000000000000" pitchFamily="2" charset="2"/>
              </a:rPr>
              <a:t>한 파일에서만 수정이 필요합니다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</a:p>
          <a:p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92918" y="2157153"/>
            <a:ext cx="1619306" cy="285101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17040" y="2157153"/>
            <a:ext cx="1623376" cy="2860441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51441" y="2137578"/>
            <a:ext cx="1617168" cy="2848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057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453099" y="836711"/>
            <a:ext cx="11248113" cy="5755997"/>
          </a:xfrm>
        </p:spPr>
        <p:txBody>
          <a:bodyPr>
            <a:normAutofit/>
          </a:bodyPr>
          <a:lstStyle/>
          <a:p>
            <a:endParaRPr lang="en-US" altLang="ko-KR" sz="1600" dirty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Hu052TabbedFragment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연습문제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Using Fragment and Tabbed Activity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42</a:t>
            </a:fld>
            <a:endParaRPr lang="ko-KR" altLang="en-US"/>
          </a:p>
        </p:txBody>
      </p:sp>
      <p:sp>
        <p:nvSpPr>
          <p:cNvPr id="13" name="내용 개체 틀 2"/>
          <p:cNvSpPr txBox="1">
            <a:spLocks/>
          </p:cNvSpPr>
          <p:nvPr/>
        </p:nvSpPr>
        <p:spPr>
          <a:xfrm>
            <a:off x="453100" y="836712"/>
            <a:ext cx="11253818" cy="5659818"/>
          </a:xfrm>
          <a:prstGeom prst="rect">
            <a:avLst/>
          </a:prstGeom>
        </p:spPr>
        <p:txBody>
          <a:bodyPr vert="horz" rtlCol="0">
            <a:normAutofit/>
          </a:bodyPr>
          <a:lstStyle>
            <a:lvl1pPr marL="342900" indent="-3429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0" sz="18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742950" indent="-28575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85000"/>
              <a:buFont typeface="Wingdings" panose="05000000000000000000" pitchFamily="2" charset="2"/>
              <a:buChar char="§"/>
              <a:defRPr kumimoji="0" sz="18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14300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80000"/>
              <a:buFont typeface="Wingdings" panose="05000000000000000000" pitchFamily="2" charset="2"/>
              <a:buChar char="§"/>
              <a:defRPr kumimoji="0" sz="16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600200" indent="-228600" algn="l" rtl="0" eaLnBrk="1" latinLnBrk="0" hangingPunct="1">
              <a:spcBef>
                <a:spcPct val="20000"/>
              </a:spcBef>
              <a:buClr>
                <a:schemeClr val="accent5"/>
              </a:buClr>
              <a:buSzPct val="75000"/>
              <a:buFont typeface="Wingdings" panose="05000000000000000000" pitchFamily="2" charset="2"/>
              <a:buChar char="§"/>
              <a:defRPr kumimoji="0" sz="16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2057400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70000"/>
              <a:buFont typeface="Wingdings" panose="05000000000000000000" pitchFamily="2" charset="2"/>
              <a:buChar char="§"/>
              <a:defRPr kumimoji="0" sz="16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rtl="0" eaLnBrk="1" latinLnBrk="1" hangingPunct="1">
              <a:spcBef>
                <a:spcPct val="20000"/>
              </a:spcBef>
              <a:buClr>
                <a:schemeClr val="tx2"/>
              </a:buClr>
              <a:buSzPct val="60000"/>
              <a:buFont typeface="Wingdings"/>
              <a:buChar char="u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latinLnBrk="1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"/>
              <a:buChar char="u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latinLnBrk="1" hangingPunct="1">
              <a:spcBef>
                <a:spcPct val="20000"/>
              </a:spcBef>
              <a:buClr>
                <a:schemeClr val="accent2"/>
              </a:buClr>
              <a:buSzPct val="55000"/>
              <a:buFont typeface="Wingdings"/>
              <a:buChar char="u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SzPct val="50000"/>
              <a:buFont typeface="Wingdings"/>
              <a:buChar char="u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dirty="0" smtClean="0"/>
              <a:t>프로젝트 </a:t>
            </a:r>
            <a:r>
              <a:rPr lang="ko-KR" altLang="en-US" dirty="0"/>
              <a:t>새로 만들 때 항상 </a:t>
            </a:r>
            <a:r>
              <a:rPr lang="en-US" altLang="ko-KR" dirty="0"/>
              <a:t>Empty Activity </a:t>
            </a:r>
            <a:r>
              <a:rPr lang="ko-KR" altLang="en-US" dirty="0"/>
              <a:t>한 종류만 사용했는데</a:t>
            </a:r>
            <a:r>
              <a:rPr lang="en-US" altLang="ko-KR" dirty="0"/>
              <a:t>, </a:t>
            </a:r>
            <a:r>
              <a:rPr lang="ko-KR" altLang="en-US" dirty="0"/>
              <a:t>이제 안스에서 제공하는 </a:t>
            </a:r>
            <a:r>
              <a:rPr lang="en-US" altLang="ko-KR" dirty="0" err="1"/>
              <a:t>TabbedActivity</a:t>
            </a:r>
            <a:r>
              <a:rPr lang="en-US" altLang="ko-KR" dirty="0"/>
              <a:t> </a:t>
            </a:r>
            <a:r>
              <a:rPr lang="ko-KR" altLang="en-US" dirty="0"/>
              <a:t>와 </a:t>
            </a:r>
            <a:r>
              <a:rPr lang="en-US" altLang="ko-KR" dirty="0" smtClean="0"/>
              <a:t>Fragment</a:t>
            </a:r>
            <a:r>
              <a:rPr lang="ko-KR" altLang="en-US" dirty="0" smtClean="0"/>
              <a:t>를 사용하여 다음과 같이 탭으로 이미지를 빠르게 접근하는 앱을 만들고자 합니다</a:t>
            </a:r>
            <a:r>
              <a:rPr lang="en-US" altLang="ko-KR" dirty="0" smtClean="0"/>
              <a:t>. </a:t>
            </a:r>
            <a:endParaRPr lang="en-US" altLang="ko-KR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416" y="2060848"/>
            <a:ext cx="2310854" cy="402918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9696" y="2060848"/>
            <a:ext cx="2286353" cy="402918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5476" y="2060848"/>
            <a:ext cx="2336448" cy="402918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36087" y="2060849"/>
            <a:ext cx="2316778" cy="4029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296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Hu052TabbedFragment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실습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Using Fragment and Tabbed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Activity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b="1" dirty="0" smtClean="0">
                <a:solidFill>
                  <a:srgbClr val="C00000"/>
                </a:solidFill>
              </a:rPr>
              <a:t>Step 1</a:t>
            </a:r>
            <a:r>
              <a:rPr lang="en-US" altLang="ko-KR" b="1" dirty="0" smtClean="0"/>
              <a:t>: </a:t>
            </a:r>
            <a:r>
              <a:rPr lang="ko-KR" altLang="en-US" dirty="0" smtClean="0"/>
              <a:t>프로젝트 </a:t>
            </a:r>
            <a:r>
              <a:rPr lang="en-US" altLang="ko-KR" dirty="0" smtClean="0"/>
              <a:t>Template</a:t>
            </a:r>
            <a:r>
              <a:rPr lang="ko-KR" altLang="en-US" dirty="0" smtClean="0"/>
              <a:t>을 </a:t>
            </a:r>
            <a:r>
              <a:rPr lang="en-US" altLang="ko-KR" dirty="0" smtClean="0"/>
              <a:t>Empty Activity</a:t>
            </a:r>
            <a:r>
              <a:rPr lang="ko-KR" altLang="en-US" dirty="0" smtClean="0"/>
              <a:t>가 아니라 </a:t>
            </a:r>
            <a:r>
              <a:rPr lang="en-US" altLang="ko-KR" b="1" dirty="0" smtClean="0">
                <a:solidFill>
                  <a:srgbClr val="C00000"/>
                </a:solidFill>
              </a:rPr>
              <a:t>Tabbed Activity</a:t>
            </a:r>
            <a:r>
              <a:rPr lang="ko-KR" altLang="en-US" dirty="0" smtClean="0"/>
              <a:t>를 택하고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 프로젝트 이름을 </a:t>
            </a:r>
            <a:r>
              <a:rPr lang="en-US" altLang="ko-KR" dirty="0" smtClean="0"/>
              <a:t>Hu052TabbedFragment, </a:t>
            </a:r>
            <a:r>
              <a:rPr lang="ko-KR" altLang="en-US" dirty="0" smtClean="0"/>
              <a:t>패키지 이름을 </a:t>
            </a:r>
            <a:r>
              <a:rPr lang="en-US" altLang="ko-KR" dirty="0" smtClean="0"/>
              <a:t>fragment</a:t>
            </a:r>
            <a:r>
              <a:rPr lang="ko-KR" altLang="en-US" dirty="0" smtClean="0"/>
              <a:t>로 설정하고 새 프로젝트를 시작합니다</a:t>
            </a:r>
            <a:r>
              <a:rPr lang="en-US" altLang="ko-KR" dirty="0" smtClean="0"/>
              <a:t>. </a:t>
            </a:r>
          </a:p>
          <a:p>
            <a:r>
              <a:rPr lang="en-US" altLang="ko-KR" b="1" dirty="0" smtClean="0">
                <a:solidFill>
                  <a:srgbClr val="C00000"/>
                </a:solidFill>
              </a:rPr>
              <a:t>Step 2</a:t>
            </a:r>
            <a:r>
              <a:rPr lang="en-US" altLang="ko-KR" dirty="0" smtClean="0"/>
              <a:t>: </a:t>
            </a:r>
            <a:r>
              <a:rPr lang="ko-KR" altLang="en-US" dirty="0" smtClean="0"/>
              <a:t>주어진 소스코드 파일과 레이아웃 파일들을 모두 찾아보고 읽어본 후에</a:t>
            </a:r>
            <a:r>
              <a:rPr lang="en-US" altLang="ko-KR" dirty="0" smtClean="0"/>
              <a:t>, </a:t>
            </a:r>
            <a:r>
              <a:rPr lang="ko-KR" altLang="en-US" dirty="0" smtClean="0"/>
              <a:t>실행하여 보십시오</a:t>
            </a:r>
            <a:r>
              <a:rPr lang="en-US" altLang="ko-KR" dirty="0" smtClean="0"/>
              <a:t>.  </a:t>
            </a:r>
          </a:p>
          <a:p>
            <a:pPr lvl="1"/>
            <a:r>
              <a:rPr lang="ko-KR" altLang="en-US" dirty="0" smtClean="0"/>
              <a:t>레이아웃 파일은 쉽게 다음과 같이 찾을 수 있습니다</a:t>
            </a:r>
            <a:r>
              <a:rPr lang="en-US" altLang="ko-KR" dirty="0" smtClean="0"/>
              <a:t>. </a:t>
            </a:r>
          </a:p>
          <a:p>
            <a:pPr lvl="1"/>
            <a:r>
              <a:rPr lang="ko-KR" altLang="en-US" dirty="0" smtClean="0"/>
              <a:t>앱을 실행해 보면 다음과 같은 화면이 보이는데 이에 대한 소스코드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파일들을 찾아보면서 </a:t>
            </a:r>
            <a:r>
              <a:rPr lang="ko-KR" altLang="en-US" dirty="0" smtClean="0"/>
              <a:t>앱이 어떻게 실행되는지 살펴 보십시오</a:t>
            </a:r>
            <a:r>
              <a:rPr lang="en-US" altLang="ko-KR" dirty="0" smtClean="0"/>
              <a:t>. 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43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198" y="3128396"/>
            <a:ext cx="1779991" cy="3067364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586117" y="3927362"/>
            <a:ext cx="223507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 smtClean="0"/>
              <a:t>activity_main.xml</a:t>
            </a:r>
            <a:endParaRPr lang="ko-KR" altLang="en-US" sz="1600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3587" y="3136196"/>
            <a:ext cx="1760286" cy="3093637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2954205" y="3927362"/>
            <a:ext cx="20970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 smtClean="0"/>
              <a:t>fragment_main.xml</a:t>
            </a:r>
            <a:endParaRPr lang="ko-KR" altLang="en-US" sz="1600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7980" y="3121272"/>
            <a:ext cx="1773551" cy="3061627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08368" y="1849019"/>
            <a:ext cx="2527931" cy="4629235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9912424" y="3212976"/>
            <a:ext cx="1788788" cy="7143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9912424" y="2780927"/>
            <a:ext cx="1788788" cy="15354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384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Hu052TabbedFragment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실습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Using Fragment and Tabbed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Activity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b="1" dirty="0" smtClean="0">
                <a:solidFill>
                  <a:srgbClr val="C00000"/>
                </a:solidFill>
              </a:rPr>
              <a:t>Step </a:t>
            </a:r>
            <a:r>
              <a:rPr lang="en-US" altLang="ko-KR" b="1" dirty="0">
                <a:solidFill>
                  <a:srgbClr val="C00000"/>
                </a:solidFill>
              </a:rPr>
              <a:t>3</a:t>
            </a:r>
            <a:r>
              <a:rPr lang="en-US" altLang="ko-KR" dirty="0" smtClean="0"/>
              <a:t>: </a:t>
            </a:r>
            <a:r>
              <a:rPr lang="ko-KR" altLang="en-US" dirty="0" smtClean="0"/>
              <a:t>주어진 여러 파일들의 주요 </a:t>
            </a:r>
            <a:r>
              <a:rPr lang="ko-KR" altLang="en-US" dirty="0" err="1" smtClean="0"/>
              <a:t>메스드에</a:t>
            </a:r>
            <a:r>
              <a:rPr lang="ko-KR" altLang="en-US" dirty="0" smtClean="0"/>
              <a:t> </a:t>
            </a:r>
            <a:r>
              <a:rPr lang="en-US" altLang="ko-KR" dirty="0" smtClean="0"/>
              <a:t>Log.d() </a:t>
            </a:r>
            <a:r>
              <a:rPr lang="ko-KR" altLang="en-US" dirty="0" smtClean="0"/>
              <a:t>메시지를 코딩해서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사용자의 탭 선택에 따른 코드의 흐름을 살펴보면서 다음 문제를 해결해 보십시오</a:t>
            </a:r>
            <a:r>
              <a:rPr lang="en-US" altLang="ko-KR" dirty="0" smtClean="0"/>
              <a:t>. </a:t>
            </a:r>
          </a:p>
          <a:p>
            <a:r>
              <a:rPr lang="ko-KR" altLang="en-US" b="1" dirty="0" smtClean="0">
                <a:solidFill>
                  <a:srgbClr val="C00000"/>
                </a:solidFill>
              </a:rPr>
              <a:t>문제 </a:t>
            </a:r>
            <a:r>
              <a:rPr lang="en-US" altLang="ko-KR" b="1" dirty="0" smtClean="0">
                <a:solidFill>
                  <a:srgbClr val="C00000"/>
                </a:solidFill>
              </a:rPr>
              <a:t>1: </a:t>
            </a:r>
            <a:r>
              <a:rPr lang="ko-KR" altLang="en-US" dirty="0" smtClean="0"/>
              <a:t>선택된 </a:t>
            </a:r>
            <a:r>
              <a:rPr lang="ko-KR" altLang="en-US" dirty="0"/>
              <a:t>탭이나 선택되지 </a:t>
            </a:r>
            <a:r>
              <a:rPr lang="ko-KR" altLang="en-US" dirty="0" smtClean="0"/>
              <a:t>않은 탭도 이름이 잘 보이지 않습니다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적절한 </a:t>
            </a:r>
            <a:r>
              <a:rPr lang="en-US" altLang="ko-KR" dirty="0" smtClean="0"/>
              <a:t>xml </a:t>
            </a:r>
            <a:r>
              <a:rPr lang="ko-KR" altLang="en-US" dirty="0" smtClean="0"/>
              <a:t>파일을 찾아 수정하십시오</a:t>
            </a:r>
            <a:r>
              <a:rPr lang="en-US" altLang="ko-KR" dirty="0" smtClean="0"/>
              <a:t>.  </a:t>
            </a:r>
            <a:br>
              <a:rPr lang="en-US" altLang="ko-KR" dirty="0" smtClean="0"/>
            </a:br>
            <a:r>
              <a:rPr lang="en-US" altLang="ko-KR" dirty="0" err="1" smtClean="0">
                <a:latin typeface="Consolas" panose="020B0609020204030204" pitchFamily="49" charset="0"/>
              </a:rPr>
              <a:t>tabTextColor</a:t>
            </a:r>
            <a:r>
              <a:rPr lang="en-US" altLang="ko-KR" dirty="0" smtClean="0">
                <a:latin typeface="Consolas" panose="020B0609020204030204" pitchFamily="49" charset="0"/>
              </a:rPr>
              <a:t>="@color/white", </a:t>
            </a:r>
            <a:r>
              <a:rPr lang="en-US" altLang="ko-KR" dirty="0" err="1" smtClean="0">
                <a:latin typeface="Consolas" panose="020B0609020204030204" pitchFamily="49" charset="0"/>
              </a:rPr>
              <a:t>tabSelectedTextColor</a:t>
            </a:r>
            <a:r>
              <a:rPr lang="en-US" altLang="ko-KR" dirty="0" smtClean="0">
                <a:latin typeface="Consolas" panose="020B0609020204030204" pitchFamily="49" charset="0"/>
              </a:rPr>
              <a:t>="color/teal_200" </a:t>
            </a:r>
            <a:r>
              <a:rPr lang="ko-KR" altLang="en-US" dirty="0" smtClean="0"/>
              <a:t>가 도움이 됩니다</a:t>
            </a:r>
            <a:r>
              <a:rPr lang="en-US" altLang="ko-KR" dirty="0" smtClean="0"/>
              <a:t>. </a:t>
            </a:r>
          </a:p>
          <a:p>
            <a:r>
              <a:rPr lang="ko-KR" altLang="en-US" b="1" dirty="0">
                <a:solidFill>
                  <a:srgbClr val="C00000"/>
                </a:solidFill>
              </a:rPr>
              <a:t>문제 </a:t>
            </a:r>
            <a:r>
              <a:rPr lang="en-US" altLang="ko-KR" b="1" dirty="0">
                <a:solidFill>
                  <a:srgbClr val="C00000"/>
                </a:solidFill>
              </a:rPr>
              <a:t>2: </a:t>
            </a:r>
            <a:r>
              <a:rPr lang="ko-KR" altLang="en-US" dirty="0" smtClean="0"/>
              <a:t> </a:t>
            </a:r>
            <a:r>
              <a:rPr lang="en-US" altLang="ko-KR" dirty="0" smtClean="0"/>
              <a:t>"Hello world from section 1" </a:t>
            </a:r>
            <a:r>
              <a:rPr lang="ko-KR" altLang="en-US" dirty="0" smtClean="0"/>
              <a:t>같은 메시지 크기를 </a:t>
            </a:r>
            <a:r>
              <a:rPr lang="en-US" altLang="ko-KR" dirty="0" smtClean="0"/>
              <a:t>24sp</a:t>
            </a:r>
            <a:r>
              <a:rPr lang="ko-KR" altLang="en-US" dirty="0"/>
              <a:t> </a:t>
            </a:r>
            <a:r>
              <a:rPr lang="ko-KR" altLang="en-US" dirty="0" smtClean="0"/>
              <a:t>설정하십시오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코드는 다음과 같이 합니다</a:t>
            </a:r>
            <a:r>
              <a:rPr lang="en-US" altLang="ko-KR" dirty="0" smtClean="0"/>
              <a:t>.</a:t>
            </a:r>
            <a:br>
              <a:rPr lang="en-US" altLang="ko-KR" dirty="0" smtClean="0"/>
            </a:br>
            <a:r>
              <a:rPr lang="en-US" altLang="ko-KR" dirty="0" err="1">
                <a:latin typeface="Consolas" panose="020B0609020204030204" pitchFamily="49" charset="0"/>
              </a:rPr>
              <a:t>textView.setTextSize</a:t>
            </a:r>
            <a:r>
              <a:rPr lang="en-US" altLang="ko-KR" dirty="0">
                <a:latin typeface="Consolas" panose="020B0609020204030204" pitchFamily="49" charset="0"/>
              </a:rPr>
              <a:t>(</a:t>
            </a:r>
            <a:r>
              <a:rPr lang="en-US" altLang="ko-KR" dirty="0" err="1">
                <a:latin typeface="Consolas" panose="020B0609020204030204" pitchFamily="49" charset="0"/>
              </a:rPr>
              <a:t>Dimension.SP</a:t>
            </a:r>
            <a:r>
              <a:rPr lang="en-US" altLang="ko-KR" dirty="0">
                <a:latin typeface="Consolas" panose="020B0609020204030204" pitchFamily="49" charset="0"/>
              </a:rPr>
              <a:t>, 24);</a:t>
            </a:r>
          </a:p>
          <a:p>
            <a:endParaRPr lang="en-US" altLang="ko-KR" b="1" dirty="0" smtClean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44</a:t>
            </a:fld>
            <a:endParaRPr lang="ko-KR" altLang="en-US"/>
          </a:p>
        </p:txBody>
      </p:sp>
      <p:grpSp>
        <p:nvGrpSpPr>
          <p:cNvPr id="11" name="그룹 10"/>
          <p:cNvGrpSpPr/>
          <p:nvPr/>
        </p:nvGrpSpPr>
        <p:grpSpPr>
          <a:xfrm>
            <a:off x="1055440" y="3284984"/>
            <a:ext cx="4104456" cy="2495418"/>
            <a:chOff x="3071664" y="3644917"/>
            <a:chExt cx="3347339" cy="1844200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31704" y="3644917"/>
              <a:ext cx="2987299" cy="1844200"/>
            </a:xfrm>
            <a:prstGeom prst="rect">
              <a:avLst/>
            </a:prstGeom>
          </p:spPr>
        </p:pic>
        <p:sp>
          <p:nvSpPr>
            <p:cNvPr id="8" name="오른쪽 화살표 7"/>
            <p:cNvSpPr/>
            <p:nvPr/>
          </p:nvSpPr>
          <p:spPr>
            <a:xfrm>
              <a:off x="3071664" y="4192973"/>
              <a:ext cx="504056" cy="37404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오른쪽 화살표 8"/>
            <p:cNvSpPr/>
            <p:nvPr/>
          </p:nvSpPr>
          <p:spPr>
            <a:xfrm rot="15137388">
              <a:off x="5611958" y="4676971"/>
              <a:ext cx="504056" cy="37404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오른쪽 화살표 9"/>
            <p:cNvSpPr/>
            <p:nvPr/>
          </p:nvSpPr>
          <p:spPr>
            <a:xfrm rot="15137388">
              <a:off x="4340412" y="5005118"/>
              <a:ext cx="504056" cy="37404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0044" y="3284984"/>
            <a:ext cx="3600400" cy="2495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773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Hu052TabbedFragment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실습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Using Fragment and Tabbed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Activity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b="1" dirty="0" smtClean="0">
                <a:solidFill>
                  <a:srgbClr val="C00000"/>
                </a:solidFill>
              </a:rPr>
              <a:t>Step 3(</a:t>
            </a:r>
            <a:r>
              <a:rPr lang="ko-KR" altLang="en-US" b="1" dirty="0" smtClean="0">
                <a:solidFill>
                  <a:srgbClr val="C00000"/>
                </a:solidFill>
              </a:rPr>
              <a:t>계속</a:t>
            </a:r>
            <a:r>
              <a:rPr lang="en-US" altLang="ko-KR" b="1" dirty="0" smtClean="0">
                <a:solidFill>
                  <a:srgbClr val="C00000"/>
                </a:solidFill>
              </a:rPr>
              <a:t>) </a:t>
            </a:r>
            <a:r>
              <a:rPr lang="ko-KR" altLang="en-US" b="1" dirty="0" smtClean="0">
                <a:solidFill>
                  <a:srgbClr val="C00000"/>
                </a:solidFill>
              </a:rPr>
              <a:t>문제 </a:t>
            </a:r>
            <a:r>
              <a:rPr lang="en-US" altLang="ko-KR" b="1" dirty="0">
                <a:solidFill>
                  <a:srgbClr val="C00000"/>
                </a:solidFill>
              </a:rPr>
              <a:t>3</a:t>
            </a:r>
            <a:r>
              <a:rPr lang="en-US" altLang="ko-KR" b="1" dirty="0" smtClean="0">
                <a:solidFill>
                  <a:srgbClr val="C00000"/>
                </a:solidFill>
              </a:rPr>
              <a:t>: </a:t>
            </a:r>
            <a:r>
              <a:rPr lang="ko-KR" altLang="en-US" dirty="0" smtClean="0"/>
              <a:t>탭을 </a:t>
            </a:r>
            <a:r>
              <a:rPr lang="ko-KR" altLang="en-US" dirty="0"/>
              <a:t>하나 추가하여 </a:t>
            </a:r>
            <a:r>
              <a:rPr lang="en-US" altLang="ko-KR" dirty="0"/>
              <a:t>"TAB 3"</a:t>
            </a:r>
            <a:r>
              <a:rPr lang="ko-KR" altLang="en-US" dirty="0"/>
              <a:t>가 보이고</a:t>
            </a:r>
            <a:r>
              <a:rPr lang="en-US" altLang="ko-KR" dirty="0"/>
              <a:t>, </a:t>
            </a:r>
            <a:r>
              <a:rPr lang="ko-KR" altLang="en-US" dirty="0"/>
              <a:t>또한 작동하도록 </a:t>
            </a:r>
            <a:r>
              <a:rPr lang="ko-KR" altLang="en-US" dirty="0" smtClean="0"/>
              <a:t>코딩을 수정하십시오</a:t>
            </a:r>
            <a:r>
              <a:rPr lang="en-US" altLang="ko-KR" dirty="0"/>
              <a:t>.  </a:t>
            </a:r>
            <a:br>
              <a:rPr lang="en-US" altLang="ko-KR" dirty="0"/>
            </a:br>
            <a:r>
              <a:rPr lang="ko-KR" altLang="en-US" dirty="0"/>
              <a:t>힌트</a:t>
            </a:r>
            <a:r>
              <a:rPr lang="en-US" altLang="ko-KR" dirty="0" smtClean="0"/>
              <a:t>: </a:t>
            </a:r>
            <a:r>
              <a:rPr lang="ko-KR" altLang="en-US" dirty="0"/>
              <a:t>매직 </a:t>
            </a:r>
            <a:r>
              <a:rPr lang="ko-KR" altLang="en-US" dirty="0" smtClean="0"/>
              <a:t>넘버를 유의해서</a:t>
            </a:r>
            <a:r>
              <a:rPr lang="en-US" altLang="ko-KR" dirty="0" smtClean="0"/>
              <a:t>, SectionsPageAdapter.java</a:t>
            </a:r>
            <a:r>
              <a:rPr lang="ko-KR" altLang="en-US" dirty="0"/>
              <a:t>에서 두 곳을 </a:t>
            </a:r>
            <a:r>
              <a:rPr lang="ko-KR" altLang="en-US" dirty="0" smtClean="0"/>
              <a:t>수정하십시오</a:t>
            </a:r>
            <a:r>
              <a:rPr lang="en-US" altLang="ko-KR" dirty="0" smtClean="0"/>
              <a:t>. strings.xml</a:t>
            </a:r>
            <a:r>
              <a:rPr lang="ko-KR" altLang="en-US" dirty="0"/>
              <a:t>도 수정해야 합니다</a:t>
            </a:r>
            <a:r>
              <a:rPr lang="en-US" altLang="ko-KR" dirty="0"/>
              <a:t>. </a:t>
            </a:r>
          </a:p>
          <a:p>
            <a:endParaRPr lang="en-US" altLang="ko-KR" dirty="0" smtClean="0"/>
          </a:p>
          <a:p>
            <a:endParaRPr lang="en-US" altLang="ko-KR" b="1" dirty="0" smtClean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45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101" y="4020002"/>
            <a:ext cx="3626676" cy="2476528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775520" y="3607235"/>
            <a:ext cx="6174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mtClean="0"/>
              <a:t>결과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45325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Hu052TabbedFragment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실습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Using Fragment and Tabbed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Activity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b="1" dirty="0" smtClean="0">
                <a:solidFill>
                  <a:srgbClr val="C00000"/>
                </a:solidFill>
              </a:rPr>
              <a:t>Step </a:t>
            </a:r>
            <a:r>
              <a:rPr lang="en-US" altLang="ko-KR" b="1" dirty="0">
                <a:solidFill>
                  <a:srgbClr val="C00000"/>
                </a:solidFill>
              </a:rPr>
              <a:t>4</a:t>
            </a:r>
            <a:r>
              <a:rPr lang="en-US" altLang="ko-KR" dirty="0" smtClean="0"/>
              <a:t>: </a:t>
            </a:r>
            <a:r>
              <a:rPr lang="ko-KR" altLang="en-US" dirty="0" smtClean="0"/>
              <a:t>이제 </a:t>
            </a:r>
            <a:r>
              <a:rPr lang="en-US" altLang="ko-KR" dirty="0" smtClean="0"/>
              <a:t>Tab</a:t>
            </a:r>
            <a:r>
              <a:rPr lang="ko-KR" altLang="en-US" dirty="0" smtClean="0"/>
              <a:t>을 클릭할 때마다</a:t>
            </a:r>
            <a:r>
              <a:rPr lang="en-US" altLang="ko-KR" dirty="0" smtClean="0"/>
              <a:t>, </a:t>
            </a:r>
            <a:r>
              <a:rPr lang="ko-KR" altLang="en-US" dirty="0" smtClean="0"/>
              <a:t>우리가 생성한 </a:t>
            </a:r>
            <a:r>
              <a:rPr lang="en-US" altLang="ko-KR" dirty="0" smtClean="0"/>
              <a:t>Fragment</a:t>
            </a:r>
            <a:r>
              <a:rPr lang="ko-KR" altLang="en-US" dirty="0" smtClean="0"/>
              <a:t>를 </a:t>
            </a:r>
            <a:r>
              <a:rPr lang="en-US" altLang="ko-KR" dirty="0" err="1" smtClean="0"/>
              <a:t>PlaceholderFragment</a:t>
            </a:r>
            <a:r>
              <a:rPr lang="ko-KR" altLang="en-US" dirty="0" smtClean="0"/>
              <a:t>에 넣어주면 됩니다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이 역할을 </a:t>
            </a:r>
            <a:r>
              <a:rPr lang="en-US" altLang="ko-KR" dirty="0" err="1" smtClean="0"/>
              <a:t>SectionsPagerAdapter.getItem</a:t>
            </a:r>
            <a:r>
              <a:rPr lang="en-US" altLang="ko-KR" dirty="0" smtClean="0"/>
              <a:t>()</a:t>
            </a:r>
            <a:r>
              <a:rPr lang="ko-KR" altLang="en-US" dirty="0" smtClean="0"/>
              <a:t>하고 있습니다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현재는</a:t>
            </a:r>
            <a:r>
              <a:rPr lang="en-US" altLang="ko-KR" dirty="0" smtClean="0"/>
              <a:t>, position(0, 1, 2)</a:t>
            </a:r>
            <a:r>
              <a:rPr lang="ko-KR" altLang="en-US" dirty="0" smtClean="0"/>
              <a:t>을 받아서 </a:t>
            </a:r>
            <a:r>
              <a:rPr lang="en-US" altLang="ko-KR" dirty="0" smtClean="0"/>
              <a:t>1</a:t>
            </a:r>
            <a:r>
              <a:rPr lang="ko-KR" altLang="en-US" dirty="0" smtClean="0"/>
              <a:t>을 더해서 넘겨주고 있는데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 대신에 우리가 만든 </a:t>
            </a:r>
            <a:r>
              <a:rPr lang="en-US" altLang="ko-KR" dirty="0" smtClean="0"/>
              <a:t>Fragment</a:t>
            </a:r>
            <a:r>
              <a:rPr lang="ko-KR" altLang="en-US" dirty="0"/>
              <a:t> </a:t>
            </a:r>
            <a:r>
              <a:rPr lang="ko-KR" altLang="en-US" dirty="0" smtClean="0"/>
              <a:t>세 개를 만들어 넣어주면 됩니다</a:t>
            </a:r>
            <a:r>
              <a:rPr lang="en-US" altLang="ko-KR" dirty="0" smtClean="0"/>
              <a:t>. </a:t>
            </a:r>
          </a:p>
          <a:p>
            <a:pPr lvl="1"/>
            <a:r>
              <a:rPr lang="ko-KR" altLang="en-US" dirty="0" smtClean="0"/>
              <a:t>우선 할 작업은 세 개의 </a:t>
            </a:r>
            <a:r>
              <a:rPr lang="en-US" altLang="ko-KR" dirty="0" smtClean="0"/>
              <a:t>Fragment</a:t>
            </a:r>
            <a:r>
              <a:rPr lang="ko-KR" altLang="en-US" dirty="0" smtClean="0"/>
              <a:t>를 만드는 것입니다</a:t>
            </a:r>
            <a:r>
              <a:rPr lang="en-US" altLang="ko-KR" dirty="0" smtClean="0"/>
              <a:t>. MainActivity </a:t>
            </a:r>
            <a:r>
              <a:rPr lang="ko-KR" altLang="en-US" dirty="0" smtClean="0"/>
              <a:t>위</a:t>
            </a:r>
            <a:r>
              <a:rPr lang="en-US" altLang="ko-KR" dirty="0" smtClean="0"/>
              <a:t>,</a:t>
            </a:r>
            <a:r>
              <a:rPr lang="ko-KR" altLang="en-US" dirty="0" smtClean="0"/>
              <a:t> 우 클릭 메뉴에서 </a:t>
            </a:r>
            <a:r>
              <a:rPr lang="en-US" altLang="ko-KR" dirty="0" err="1" smtClean="0"/>
              <a:t>new</a:t>
            </a:r>
            <a:r>
              <a:rPr lang="en-US" altLang="ko-KR" dirty="0" err="1" smtClean="0">
                <a:sym typeface="Wingdings" panose="05000000000000000000" pitchFamily="2" charset="2"/>
              </a:rPr>
              <a:t>Java</a:t>
            </a:r>
            <a:r>
              <a:rPr lang="en-US" altLang="ko-KR" dirty="0" smtClean="0">
                <a:sym typeface="Wingdings" panose="05000000000000000000" pitchFamily="2" charset="2"/>
              </a:rPr>
              <a:t> Class </a:t>
            </a:r>
            <a:r>
              <a:rPr lang="ko-KR" altLang="en-US" dirty="0" smtClean="0">
                <a:sym typeface="Wingdings" panose="05000000000000000000" pitchFamily="2" charset="2"/>
              </a:rPr>
              <a:t>선택하고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클래스 이름으로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Fragment1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, superclass</a:t>
            </a:r>
            <a:r>
              <a:rPr lang="ko-KR" altLang="en-US" dirty="0" smtClean="0">
                <a:sym typeface="Wingdings" panose="05000000000000000000" pitchFamily="2" charset="2"/>
              </a:rPr>
              <a:t>이름으로는 </a:t>
            </a:r>
            <a:r>
              <a:rPr lang="en-US" altLang="ko-KR" dirty="0" smtClean="0">
                <a:sym typeface="Wingdings" panose="05000000000000000000" pitchFamily="2" charset="2"/>
              </a:rPr>
              <a:t>Fragment</a:t>
            </a:r>
            <a:r>
              <a:rPr lang="ko-KR" altLang="en-US" dirty="0" smtClean="0">
                <a:sym typeface="Wingdings" panose="05000000000000000000" pitchFamily="2" charset="2"/>
              </a:rPr>
              <a:t>를 입력합니다</a:t>
            </a:r>
            <a:r>
              <a:rPr lang="en-US" altLang="ko-KR" dirty="0" smtClean="0">
                <a:sym typeface="Wingdings" panose="05000000000000000000" pitchFamily="2" charset="2"/>
              </a:rPr>
              <a:t>. superclass</a:t>
            </a:r>
            <a:r>
              <a:rPr lang="ko-KR" altLang="en-US" dirty="0" smtClean="0">
                <a:sym typeface="Wingdings" panose="05000000000000000000" pitchFamily="2" charset="2"/>
              </a:rPr>
              <a:t>를 입력할 기회가 없으면 아래와 같이 직접 입력해야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46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451230" y="4273095"/>
            <a:ext cx="11257558" cy="22467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Consolas" panose="020B0609020204030204" pitchFamily="49" charset="0"/>
              </a:rPr>
              <a:t>public class Fragment1 extends Fragment {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@</a:t>
            </a:r>
            <a:r>
              <a:rPr lang="en-US" altLang="ko-KR" sz="1400" dirty="0" err="1">
                <a:latin typeface="Consolas" panose="020B0609020204030204" pitchFamily="49" charset="0"/>
              </a:rPr>
              <a:t>Nullable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@</a:t>
            </a:r>
            <a:r>
              <a:rPr lang="en-US" altLang="ko-KR" sz="1400" dirty="0" err="1">
                <a:latin typeface="Consolas" panose="020B0609020204030204" pitchFamily="49" charset="0"/>
              </a:rPr>
              <a:t>org.jetbrains.annotations.Nullable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@Override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public View onCreateView(@</a:t>
            </a:r>
            <a:r>
              <a:rPr lang="en-US" altLang="ko-KR" sz="1400" dirty="0" err="1">
                <a:latin typeface="Consolas" panose="020B0609020204030204" pitchFamily="49" charset="0"/>
              </a:rPr>
              <a:t>NonNull</a:t>
            </a:r>
            <a:r>
              <a:rPr lang="en-US" altLang="ko-KR" sz="1400" dirty="0">
                <a:latin typeface="Consolas" panose="020B0609020204030204" pitchFamily="49" charset="0"/>
              </a:rPr>
              <a:t> @</a:t>
            </a:r>
            <a:r>
              <a:rPr lang="en-US" altLang="ko-KR" sz="1400" dirty="0" err="1">
                <a:latin typeface="Consolas" panose="020B0609020204030204" pitchFamily="49" charset="0"/>
              </a:rPr>
              <a:t>NotNull</a:t>
            </a:r>
            <a:r>
              <a:rPr lang="en-US" altLang="ko-KR" sz="1400" dirty="0">
                <a:latin typeface="Consolas" panose="020B0609020204030204" pitchFamily="49" charset="0"/>
              </a:rPr>
              <a:t> </a:t>
            </a:r>
            <a:r>
              <a:rPr lang="en-US" altLang="ko-KR" sz="1400" dirty="0" err="1">
                <a:latin typeface="Consolas" panose="020B0609020204030204" pitchFamily="49" charset="0"/>
              </a:rPr>
              <a:t>LayoutInflater</a:t>
            </a:r>
            <a:r>
              <a:rPr lang="en-US" altLang="ko-KR" sz="1400" dirty="0">
                <a:latin typeface="Consolas" panose="020B0609020204030204" pitchFamily="49" charset="0"/>
              </a:rPr>
              <a:t> </a:t>
            </a:r>
            <a:r>
              <a:rPr lang="en-US" altLang="ko-KR" sz="1400" dirty="0" err="1">
                <a:latin typeface="Consolas" panose="020B0609020204030204" pitchFamily="49" charset="0"/>
              </a:rPr>
              <a:t>inflater</a:t>
            </a:r>
            <a:r>
              <a:rPr lang="en-US" altLang="ko-KR" sz="1400" dirty="0">
                <a:latin typeface="Consolas" panose="020B0609020204030204" pitchFamily="49" charset="0"/>
              </a:rPr>
              <a:t>, 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                 @</a:t>
            </a:r>
            <a:r>
              <a:rPr lang="en-US" altLang="ko-KR" sz="1400" dirty="0" err="1">
                <a:latin typeface="Consolas" panose="020B0609020204030204" pitchFamily="49" charset="0"/>
              </a:rPr>
              <a:t>Nullable</a:t>
            </a:r>
            <a:r>
              <a:rPr lang="en-US" altLang="ko-KR" sz="1400" dirty="0">
                <a:latin typeface="Consolas" panose="020B0609020204030204" pitchFamily="49" charset="0"/>
              </a:rPr>
              <a:t> @</a:t>
            </a:r>
            <a:r>
              <a:rPr lang="en-US" altLang="ko-KR" sz="1400" dirty="0" err="1">
                <a:latin typeface="Consolas" panose="020B0609020204030204" pitchFamily="49" charset="0"/>
              </a:rPr>
              <a:t>org.jetbrains.annotations.Nullable</a:t>
            </a:r>
            <a:r>
              <a:rPr lang="en-US" altLang="ko-KR" sz="1400" dirty="0">
                <a:latin typeface="Consolas" panose="020B0609020204030204" pitchFamily="49" charset="0"/>
              </a:rPr>
              <a:t> ViewGroup container, 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                 @</a:t>
            </a:r>
            <a:r>
              <a:rPr lang="en-US" altLang="ko-KR" sz="1400" dirty="0" err="1">
                <a:latin typeface="Consolas" panose="020B0609020204030204" pitchFamily="49" charset="0"/>
              </a:rPr>
              <a:t>Nullable</a:t>
            </a:r>
            <a:r>
              <a:rPr lang="en-US" altLang="ko-KR" sz="1400" dirty="0">
                <a:latin typeface="Consolas" panose="020B0609020204030204" pitchFamily="49" charset="0"/>
              </a:rPr>
              <a:t> @</a:t>
            </a:r>
            <a:r>
              <a:rPr lang="en-US" altLang="ko-KR" sz="1400" dirty="0" err="1">
                <a:latin typeface="Consolas" panose="020B0609020204030204" pitchFamily="49" charset="0"/>
              </a:rPr>
              <a:t>org.jetbrains.annotations.Nullable</a:t>
            </a:r>
            <a:r>
              <a:rPr lang="en-US" altLang="ko-KR" sz="1400" dirty="0">
                <a:latin typeface="Consolas" panose="020B0609020204030204" pitchFamily="49" charset="0"/>
              </a:rPr>
              <a:t> Bundle savedInstanceState) {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return </a:t>
            </a:r>
            <a:r>
              <a:rPr lang="en-US" altLang="ko-KR" sz="1400" dirty="0" err="1">
                <a:latin typeface="Consolas" panose="020B0609020204030204" pitchFamily="49" charset="0"/>
              </a:rPr>
              <a:t>super.onCreateView</a:t>
            </a:r>
            <a:r>
              <a:rPr lang="en-US" altLang="ko-KR" sz="1400" dirty="0">
                <a:latin typeface="Consolas" panose="020B0609020204030204" pitchFamily="49" charset="0"/>
              </a:rPr>
              <a:t>(</a:t>
            </a:r>
            <a:r>
              <a:rPr lang="en-US" altLang="ko-KR" sz="1400" dirty="0" err="1">
                <a:latin typeface="Consolas" panose="020B0609020204030204" pitchFamily="49" charset="0"/>
              </a:rPr>
              <a:t>inflater</a:t>
            </a:r>
            <a:r>
              <a:rPr lang="en-US" altLang="ko-KR" sz="1400" dirty="0">
                <a:latin typeface="Consolas" panose="020B0609020204030204" pitchFamily="49" charset="0"/>
              </a:rPr>
              <a:t>, container, savedInstanceState);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}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}</a:t>
            </a:r>
            <a:endParaRPr lang="ko-KR" altLang="en-US" sz="1400" dirty="0">
              <a:latin typeface="Consolas" panose="020B0609020204030204" pitchFamily="49" charset="0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51230" y="2996952"/>
            <a:ext cx="11257558" cy="9233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>
                <a:latin typeface="Consolas" panose="020B0609020204030204" pitchFamily="49" charset="0"/>
              </a:rPr>
              <a:t>public class Fragment1 </a:t>
            </a:r>
            <a:r>
              <a:rPr lang="en-US" altLang="ko-KR" dirty="0">
                <a:solidFill>
                  <a:srgbClr val="C00000"/>
                </a:solidFill>
                <a:latin typeface="Consolas" panose="020B0609020204030204" pitchFamily="49" charset="0"/>
              </a:rPr>
              <a:t>extends Fragment </a:t>
            </a:r>
            <a:r>
              <a:rPr lang="en-US" altLang="ko-KR" dirty="0" smtClean="0">
                <a:latin typeface="Consolas" panose="020B0609020204030204" pitchFamily="49" charset="0"/>
              </a:rPr>
              <a:t>{</a:t>
            </a:r>
          </a:p>
          <a:p>
            <a:endParaRPr lang="en-US" altLang="ko-KR" dirty="0">
              <a:latin typeface="Consolas" panose="020B0609020204030204" pitchFamily="49" charset="0"/>
            </a:endParaRPr>
          </a:p>
          <a:p>
            <a:r>
              <a:rPr lang="en-US" altLang="ko-KR" dirty="0" smtClean="0">
                <a:latin typeface="Consolas" panose="020B0609020204030204" pitchFamily="49" charset="0"/>
              </a:rPr>
              <a:t>}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cxnSp>
        <p:nvCxnSpPr>
          <p:cNvPr id="8" name="직선 화살표 연결선 7"/>
          <p:cNvCxnSpPr/>
          <p:nvPr/>
        </p:nvCxnSpPr>
        <p:spPr>
          <a:xfrm flipH="1">
            <a:off x="5087888" y="2708920"/>
            <a:ext cx="144016" cy="4320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5231904" y="2524254"/>
            <a:ext cx="13244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</a:rPr>
              <a:t>superclass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711624" y="3297298"/>
            <a:ext cx="6912768" cy="52322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atin typeface="Consolas" panose="020B0609020204030204" pitchFamily="49" charset="0"/>
              </a:rPr>
              <a:t>여기서 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onC</a:t>
            </a:r>
            <a:r>
              <a:rPr lang="en-US" altLang="ko-KR" sz="1400" dirty="0" smtClean="0">
                <a:latin typeface="Consolas" panose="020B0609020204030204" pitchFamily="49" charset="0"/>
              </a:rPr>
              <a:t>... </a:t>
            </a:r>
            <a:r>
              <a:rPr lang="ko-KR" altLang="en-US" sz="1400" dirty="0" smtClean="0">
                <a:latin typeface="Consolas" panose="020B0609020204030204" pitchFamily="49" charset="0"/>
              </a:rPr>
              <a:t>이라고 입력하면</a:t>
            </a:r>
            <a:r>
              <a:rPr lang="en-US" altLang="ko-KR" sz="1400" dirty="0" smtClean="0">
                <a:latin typeface="Consolas" panose="020B0609020204030204" pitchFamily="49" charset="0"/>
              </a:rPr>
              <a:t>, </a:t>
            </a:r>
            <a:r>
              <a:rPr lang="ko-KR" altLang="en-US" sz="1400" dirty="0" smtClean="0">
                <a:latin typeface="Consolas" panose="020B0609020204030204" pitchFamily="49" charset="0"/>
              </a:rPr>
              <a:t>나타나는 </a:t>
            </a:r>
            <a:r>
              <a:rPr lang="en-US" altLang="ko-KR" sz="1400" dirty="0" smtClean="0">
                <a:latin typeface="Consolas" panose="020B0609020204030204" pitchFamily="49" charset="0"/>
              </a:rPr>
              <a:t>override</a:t>
            </a:r>
            <a:r>
              <a:rPr lang="ko-KR" altLang="en-US" sz="1400" dirty="0" smtClean="0">
                <a:latin typeface="Consolas" panose="020B0609020204030204" pitchFamily="49" charset="0"/>
              </a:rPr>
              <a:t>할 메소드 리스트에서</a:t>
            </a:r>
            <a:r>
              <a:rPr lang="en-US" altLang="ko-KR" sz="1400" dirty="0" smtClean="0">
                <a:latin typeface="Consolas" panose="020B0609020204030204" pitchFamily="49" charset="0"/>
              </a:rPr>
              <a:t/>
            </a:r>
            <a:br>
              <a:rPr lang="en-US" altLang="ko-KR" sz="1400" dirty="0" smtClean="0">
                <a:latin typeface="Consolas" panose="020B0609020204030204" pitchFamily="49" charset="0"/>
              </a:rPr>
            </a:br>
            <a:r>
              <a:rPr lang="en-US" altLang="ko-KR" sz="1400" dirty="0" smtClean="0">
                <a:latin typeface="Consolas" panose="020B0609020204030204" pitchFamily="49" charset="0"/>
              </a:rPr>
              <a:t>onCreateView()</a:t>
            </a:r>
            <a:r>
              <a:rPr lang="ko-KR" altLang="en-US" sz="1400" dirty="0" smtClean="0">
                <a:latin typeface="Consolas" panose="020B0609020204030204" pitchFamily="49" charset="0"/>
              </a:rPr>
              <a:t>를 선택하면 아래와 같이 코드가 </a:t>
            </a:r>
            <a:r>
              <a:rPr lang="en-US" altLang="ko-KR" sz="1400" dirty="0" smtClean="0">
                <a:latin typeface="Consolas" panose="020B0609020204030204" pitchFamily="49" charset="0"/>
              </a:rPr>
              <a:t>autocomplete</a:t>
            </a:r>
            <a:r>
              <a:rPr lang="ko-KR" altLang="en-US" sz="1400" dirty="0" smtClean="0">
                <a:latin typeface="Consolas" panose="020B0609020204030204" pitchFamily="49" charset="0"/>
              </a:rPr>
              <a:t>이 작동됩니다</a:t>
            </a:r>
            <a:r>
              <a:rPr lang="en-US" altLang="ko-KR" sz="1400" dirty="0" smtClean="0">
                <a:latin typeface="Consolas" panose="020B0609020204030204" pitchFamily="49" charset="0"/>
              </a:rPr>
              <a:t>. </a:t>
            </a:r>
            <a:r>
              <a:rPr lang="ko-KR" altLang="en-US" sz="1400" dirty="0" smtClean="0">
                <a:latin typeface="Consolas" panose="020B0609020204030204" pitchFamily="49" charset="0"/>
              </a:rPr>
              <a:t> </a:t>
            </a:r>
            <a:endParaRPr lang="ko-KR" altLang="en-US" sz="1400" dirty="0">
              <a:latin typeface="Consolas" panose="020B0609020204030204" pitchFamily="49" charset="0"/>
            </a:endParaRPr>
          </a:p>
        </p:txBody>
      </p:sp>
      <p:cxnSp>
        <p:nvCxnSpPr>
          <p:cNvPr id="16" name="직선 화살표 연결선 15"/>
          <p:cNvCxnSpPr/>
          <p:nvPr/>
        </p:nvCxnSpPr>
        <p:spPr>
          <a:xfrm flipH="1">
            <a:off x="1559496" y="3501008"/>
            <a:ext cx="1080120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5073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Hu052TabbedFragment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실습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Using Fragment and Tabbed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Activity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b="1" dirty="0" smtClean="0">
                <a:solidFill>
                  <a:srgbClr val="C00000"/>
                </a:solidFill>
              </a:rPr>
              <a:t>Step 4(</a:t>
            </a:r>
            <a:r>
              <a:rPr lang="ko-KR" altLang="en-US" b="1" dirty="0" smtClean="0">
                <a:solidFill>
                  <a:srgbClr val="C00000"/>
                </a:solidFill>
              </a:rPr>
              <a:t>계속</a:t>
            </a:r>
            <a:r>
              <a:rPr lang="en-US" altLang="ko-KR" b="1" dirty="0" smtClean="0">
                <a:solidFill>
                  <a:srgbClr val="C00000"/>
                </a:solidFill>
              </a:rPr>
              <a:t>)</a:t>
            </a:r>
            <a:r>
              <a:rPr lang="en-US" altLang="ko-KR" dirty="0" smtClean="0"/>
              <a:t>: layout </a:t>
            </a:r>
            <a:r>
              <a:rPr lang="ko-KR" altLang="en-US" dirty="0" smtClean="0"/>
              <a:t>파일을 만듭니다</a:t>
            </a:r>
            <a:r>
              <a:rPr lang="en-US" altLang="ko-KR" dirty="0" smtClean="0"/>
              <a:t>. res/layout </a:t>
            </a:r>
            <a:r>
              <a:rPr lang="ko-KR" altLang="en-US" dirty="0" smtClean="0"/>
              <a:t>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우 클릭하여 </a:t>
            </a:r>
            <a:r>
              <a:rPr lang="en-US" altLang="ko-KR" dirty="0" smtClean="0"/>
              <a:t>new </a:t>
            </a:r>
            <a:r>
              <a:rPr lang="en-US" altLang="ko-KR" dirty="0" smtClean="0">
                <a:sym typeface="Wingdings" panose="05000000000000000000" pitchFamily="2" charset="2"/>
              </a:rPr>
              <a:t> New Resource File </a:t>
            </a:r>
            <a:r>
              <a:rPr lang="ko-KR" altLang="en-US" dirty="0" smtClean="0">
                <a:sym typeface="Wingdings" panose="05000000000000000000" pitchFamily="2" charset="2"/>
              </a:rPr>
              <a:t>을 택하고</a:t>
            </a:r>
            <a:r>
              <a:rPr lang="en-US" altLang="ko-KR" dirty="0" smtClean="0">
                <a:sym typeface="Wingdings" panose="05000000000000000000" pitchFamily="2" charset="2"/>
              </a:rPr>
              <a:t>, File name</a:t>
            </a:r>
            <a:r>
              <a:rPr lang="ko-KR" altLang="en-US" dirty="0" smtClean="0">
                <a:sym typeface="Wingdings" panose="05000000000000000000" pitchFamily="2" charset="2"/>
              </a:rPr>
              <a:t>은 </a:t>
            </a:r>
            <a:r>
              <a:rPr lang="en-US" altLang="ko-KR" b="1" dirty="0" smtClean="0">
                <a:sym typeface="Wingdings" panose="05000000000000000000" pitchFamily="2" charset="2"/>
              </a:rPr>
              <a:t>fragment1</a:t>
            </a:r>
            <a:r>
              <a:rPr lang="en-US" altLang="ko-KR" dirty="0" smtClean="0">
                <a:sym typeface="Wingdings" panose="05000000000000000000" pitchFamily="2" charset="2"/>
              </a:rPr>
              <a:t>, Root element</a:t>
            </a:r>
            <a:r>
              <a:rPr lang="ko-KR" altLang="en-US" dirty="0" smtClean="0">
                <a:sym typeface="Wingdings" panose="05000000000000000000" pitchFamily="2" charset="2"/>
              </a:rPr>
              <a:t>는 </a:t>
            </a:r>
            <a:r>
              <a:rPr lang="en-US" altLang="ko-KR" b="1" dirty="0" smtClean="0">
                <a:sym typeface="Wingdings" panose="05000000000000000000" pitchFamily="2" charset="2"/>
              </a:rPr>
              <a:t>LinearLayout</a:t>
            </a:r>
            <a:r>
              <a:rPr lang="ko-KR" altLang="en-US" dirty="0" smtClean="0">
                <a:sym typeface="Wingdings" panose="05000000000000000000" pitchFamily="2" charset="2"/>
              </a:rPr>
              <a:t>을 입력합니다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생성된 </a:t>
            </a:r>
            <a:r>
              <a:rPr lang="en-US" altLang="ko-KR" dirty="0" smtClean="0">
                <a:sym typeface="Wingdings" panose="05000000000000000000" pitchFamily="2" charset="2"/>
              </a:rPr>
              <a:t>fragment1.xml </a:t>
            </a:r>
            <a:r>
              <a:rPr lang="ko-KR" altLang="en-US" dirty="0" smtClean="0">
                <a:sym typeface="Wingdings" panose="05000000000000000000" pitchFamily="2" charset="2"/>
              </a:rPr>
              <a:t>파일을 확인하고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또한 </a:t>
            </a:r>
            <a:r>
              <a:rPr lang="en-US" altLang="ko-KR" dirty="0" smtClean="0">
                <a:sym typeface="Wingdings" panose="05000000000000000000" pitchFamily="2" charset="2"/>
              </a:rPr>
              <a:t>LinearLayout</a:t>
            </a:r>
            <a:r>
              <a:rPr lang="ko-KR" altLang="en-US" dirty="0" smtClean="0">
                <a:sym typeface="Wingdings" panose="05000000000000000000" pitchFamily="2" charset="2"/>
              </a:rPr>
              <a:t>에 </a:t>
            </a:r>
            <a:r>
              <a:rPr lang="en-US" altLang="ko-KR" dirty="0" smtClean="0">
                <a:sym typeface="Wingdings" panose="05000000000000000000" pitchFamily="2" charset="2"/>
              </a:rPr>
              <a:t>imageView</a:t>
            </a:r>
            <a:r>
              <a:rPr lang="ko-KR" altLang="en-US" dirty="0" smtClean="0">
                <a:sym typeface="Wingdings" panose="05000000000000000000" pitchFamily="2" charset="2"/>
              </a:rPr>
              <a:t>를 하나 추가합니다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  <a:r>
              <a:rPr lang="ko-KR" altLang="en-US" dirty="0" smtClean="0">
                <a:sym typeface="Wingdings" panose="05000000000000000000" pitchFamily="2" charset="2"/>
              </a:rPr>
              <a:t>사진이 없다면</a:t>
            </a:r>
            <a:r>
              <a:rPr lang="en-US" altLang="ko-KR" dirty="0" smtClean="0">
                <a:sym typeface="Wingdings" panose="05000000000000000000" pitchFamily="2" charset="2"/>
              </a:rPr>
              <a:t>, github images </a:t>
            </a:r>
            <a:r>
              <a:rPr lang="ko-KR" altLang="en-US" dirty="0" smtClean="0">
                <a:sym typeface="Wingdings" panose="05000000000000000000" pitchFamily="2" charset="2"/>
              </a:rPr>
              <a:t>폴더에서 </a:t>
            </a:r>
            <a:r>
              <a:rPr lang="en-US" altLang="ko-KR" dirty="0" smtClean="0">
                <a:sym typeface="Wingdings" panose="05000000000000000000" pitchFamily="2" charset="2"/>
              </a:rPr>
              <a:t>alexhonnold2.jpg, alexhonnold4.jpg, alexhonnold3.jpg </a:t>
            </a:r>
            <a:r>
              <a:rPr lang="ko-KR" altLang="en-US" dirty="0" smtClean="0">
                <a:sym typeface="Wingdings" panose="05000000000000000000" pitchFamily="2" charset="2"/>
              </a:rPr>
              <a:t>를 복사하여</a:t>
            </a:r>
            <a:r>
              <a:rPr lang="en-US" altLang="ko-KR" dirty="0" smtClean="0">
                <a:sym typeface="Wingdings" panose="05000000000000000000" pitchFamily="2" charset="2"/>
              </a:rPr>
              <a:t>, res/drawable </a:t>
            </a:r>
            <a:r>
              <a:rPr lang="ko-KR" altLang="en-US" dirty="0" smtClean="0">
                <a:sym typeface="Wingdings" panose="05000000000000000000" pitchFamily="2" charset="2"/>
              </a:rPr>
              <a:t>폴더에 붙여 넣으십시오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47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432" y="2492896"/>
            <a:ext cx="9134505" cy="4003634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1487488" y="5733256"/>
            <a:ext cx="2304256" cy="21602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703512" y="4005064"/>
            <a:ext cx="2304256" cy="100811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6969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Hu052TabbedFragment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실습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Using Fragment and Tabbed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Activity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b="1" dirty="0" smtClean="0">
                <a:solidFill>
                  <a:srgbClr val="C00000"/>
                </a:solidFill>
              </a:rPr>
              <a:t>Step 4(</a:t>
            </a:r>
            <a:r>
              <a:rPr lang="ko-KR" altLang="en-US" b="1" dirty="0" smtClean="0">
                <a:solidFill>
                  <a:srgbClr val="C00000"/>
                </a:solidFill>
              </a:rPr>
              <a:t>계속</a:t>
            </a:r>
            <a:r>
              <a:rPr lang="en-US" altLang="ko-KR" b="1" dirty="0" smtClean="0">
                <a:solidFill>
                  <a:srgbClr val="C00000"/>
                </a:solidFill>
              </a:rPr>
              <a:t>)</a:t>
            </a:r>
            <a:r>
              <a:rPr lang="en-US" altLang="ko-KR" dirty="0" smtClean="0"/>
              <a:t>: fragment1.xml </a:t>
            </a:r>
            <a:r>
              <a:rPr lang="ko-KR" altLang="en-US" dirty="0" smtClean="0"/>
              <a:t>파일을 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Ctrl+C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Ctrl+V</a:t>
            </a:r>
            <a:r>
              <a:rPr lang="en-US" altLang="ko-KR" dirty="0" smtClean="0"/>
              <a:t>)</a:t>
            </a:r>
            <a:r>
              <a:rPr lang="ko-KR" altLang="en-US" dirty="0" smtClean="0"/>
              <a:t>하여 </a:t>
            </a:r>
            <a:r>
              <a:rPr lang="en-US" altLang="ko-KR" dirty="0" smtClean="0"/>
              <a:t>fragment2.xml, fragment3.xml</a:t>
            </a:r>
            <a:r>
              <a:rPr lang="ko-KR" altLang="en-US" dirty="0" smtClean="0"/>
              <a:t>을 만들고 각각의 이미지도 적절히 선택하십시오</a:t>
            </a:r>
            <a:r>
              <a:rPr lang="en-US" altLang="ko-KR" dirty="0" smtClean="0"/>
              <a:t>. </a:t>
            </a:r>
            <a:endParaRPr lang="en-US" altLang="ko-KR" dirty="0"/>
          </a:p>
          <a:p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48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7728" y="3227405"/>
            <a:ext cx="1996613" cy="347502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9960" y="3257888"/>
            <a:ext cx="1960216" cy="344753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5979" y="3262334"/>
            <a:ext cx="1966130" cy="346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564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Hu052TabbedFragment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실습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Using Fragment and Tabbed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Activity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b="1" dirty="0" smtClean="0">
                <a:solidFill>
                  <a:srgbClr val="C00000"/>
                </a:solidFill>
              </a:rPr>
              <a:t>Step 4(</a:t>
            </a:r>
            <a:r>
              <a:rPr lang="ko-KR" altLang="en-US" b="1" dirty="0" smtClean="0">
                <a:solidFill>
                  <a:srgbClr val="C00000"/>
                </a:solidFill>
              </a:rPr>
              <a:t>계속</a:t>
            </a:r>
            <a:r>
              <a:rPr lang="en-US" altLang="ko-KR" b="1" dirty="0" smtClean="0">
                <a:solidFill>
                  <a:srgbClr val="C00000"/>
                </a:solidFill>
              </a:rPr>
              <a:t>)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Autocomple</a:t>
            </a:r>
            <a:r>
              <a:rPr lang="ko-KR" altLang="en-US" dirty="0" smtClean="0"/>
              <a:t>으로 완성된 아래의 </a:t>
            </a:r>
            <a:r>
              <a:rPr lang="en-US" altLang="ko-KR" b="1" dirty="0" smtClean="0"/>
              <a:t>Fragment1.java</a:t>
            </a:r>
            <a:r>
              <a:rPr lang="ko-KR" altLang="en-US" dirty="0" smtClean="0"/>
              <a:t>를 수정하여</a:t>
            </a:r>
            <a:r>
              <a:rPr lang="en-US" altLang="ko-KR" dirty="0" smtClean="0"/>
              <a:t>, fragment1.xml </a:t>
            </a:r>
            <a:r>
              <a:rPr lang="ko-KR" altLang="en-US" dirty="0" smtClean="0"/>
              <a:t>파일을 </a:t>
            </a:r>
            <a:r>
              <a:rPr lang="en-US" altLang="ko-KR" dirty="0" smtClean="0"/>
              <a:t>inflate</a:t>
            </a:r>
            <a:r>
              <a:rPr lang="ko-KR" altLang="en-US" dirty="0" smtClean="0"/>
              <a:t>해서</a:t>
            </a:r>
            <a:r>
              <a:rPr lang="en-US" altLang="ko-KR" dirty="0" smtClean="0"/>
              <a:t>, </a:t>
            </a:r>
            <a:r>
              <a:rPr lang="ko-KR" altLang="en-US" dirty="0" smtClean="0"/>
              <a:t>화면에 나타낼 수 있도록 반환해 줍니다</a:t>
            </a:r>
            <a:r>
              <a:rPr lang="en-US" altLang="ko-KR" dirty="0" smtClean="0"/>
              <a:t>. 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en-US" altLang="ko-KR" dirty="0" smtClean="0"/>
              <a:t>Fragment1.java</a:t>
            </a:r>
            <a:r>
              <a:rPr lang="ko-KR" altLang="en-US" dirty="0" smtClean="0"/>
              <a:t>를 복사해서</a:t>
            </a:r>
            <a:r>
              <a:rPr lang="en-US" altLang="ko-KR" dirty="0" smtClean="0"/>
              <a:t>, Fragment2.java, Fragment3.java</a:t>
            </a:r>
            <a:r>
              <a:rPr lang="ko-KR" altLang="en-US" dirty="0" smtClean="0"/>
              <a:t>를 생성합니다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그리고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위와 같은 작업을 하면서</a:t>
            </a:r>
            <a:r>
              <a:rPr lang="en-US" altLang="ko-KR" dirty="0" smtClean="0"/>
              <a:t>, </a:t>
            </a:r>
            <a:r>
              <a:rPr lang="ko-KR" altLang="en-US" dirty="0" smtClean="0"/>
              <a:t>다만</a:t>
            </a:r>
            <a:r>
              <a:rPr lang="en-US" altLang="ko-KR" dirty="0" smtClean="0"/>
              <a:t>, </a:t>
            </a:r>
            <a:r>
              <a:rPr lang="ko-KR" altLang="en-US" dirty="0" smtClean="0"/>
              <a:t>레이아웃 파일을 이름을 수정해야 합니다</a:t>
            </a:r>
            <a:r>
              <a:rPr lang="en-US" altLang="ko-KR" dirty="0" smtClean="0"/>
              <a:t>. 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49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416" y="1772816"/>
            <a:ext cx="10072002" cy="280831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rgbClr val="C00000"/>
            </a:solidFill>
          </a:ln>
        </p:spPr>
      </p:pic>
      <p:sp>
        <p:nvSpPr>
          <p:cNvPr id="7" name="직사각형 6"/>
          <p:cNvSpPr/>
          <p:nvPr/>
        </p:nvSpPr>
        <p:spPr>
          <a:xfrm>
            <a:off x="2351584" y="4144434"/>
            <a:ext cx="8527414" cy="36933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 smtClean="0">
                <a:latin typeface="Consolas" panose="020B0609020204030204" pitchFamily="49" charset="0"/>
              </a:rPr>
              <a:t>inflater.inflate(R.layout.fragment1</a:t>
            </a:r>
            <a:r>
              <a:rPr lang="en-US" altLang="ko-KR" dirty="0">
                <a:latin typeface="Consolas" panose="020B0609020204030204" pitchFamily="49" charset="0"/>
              </a:rPr>
              <a:t>, container, false);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351584" y="3717032"/>
            <a:ext cx="6336704" cy="36004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2343914" y="5356889"/>
            <a:ext cx="8527414" cy="36933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 smtClean="0">
                <a:latin typeface="Consolas" panose="020B0609020204030204" pitchFamily="49" charset="0"/>
              </a:rPr>
              <a:t>inflater.inflate(R.layout.fragment2, </a:t>
            </a:r>
            <a:r>
              <a:rPr lang="en-US" altLang="ko-KR" dirty="0">
                <a:latin typeface="Consolas" panose="020B0609020204030204" pitchFamily="49" charset="0"/>
              </a:rPr>
              <a:t>container, false);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339712" y="5813091"/>
            <a:ext cx="8527414" cy="36933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 smtClean="0">
                <a:latin typeface="Consolas" panose="020B0609020204030204" pitchFamily="49" charset="0"/>
              </a:rPr>
              <a:t>inflater.inflate(R.layout.fragment3, </a:t>
            </a:r>
            <a:r>
              <a:rPr lang="en-US" altLang="ko-KR" dirty="0">
                <a:latin typeface="Consolas" panose="020B0609020204030204" pitchFamily="49" charset="0"/>
              </a:rPr>
              <a:t>container, false);</a:t>
            </a:r>
            <a:endParaRPr lang="ko-KR" alt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6838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05-1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프래그멘트의 수명 주기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453100" y="836712"/>
            <a:ext cx="8595228" cy="5659818"/>
          </a:xfrm>
        </p:spPr>
        <p:txBody>
          <a:bodyPr/>
          <a:lstStyle/>
          <a:p>
            <a:r>
              <a:rPr lang="ko-KR" altLang="en-US" dirty="0" smtClean="0">
                <a:sym typeface="Wingdings" panose="05000000000000000000" pitchFamily="2" charset="2"/>
              </a:rPr>
              <a:t>프래그멘트의 </a:t>
            </a:r>
            <a:r>
              <a:rPr lang="ko-KR" altLang="en-US" dirty="0">
                <a:sym typeface="Wingdings" panose="05000000000000000000" pitchFamily="2" charset="2"/>
              </a:rPr>
              <a:t>생명주기 그림을 </a:t>
            </a:r>
            <a:r>
              <a:rPr lang="ko-KR" altLang="en-US" dirty="0" smtClean="0">
                <a:sym typeface="Wingdings" panose="05000000000000000000" pitchFamily="2" charset="2"/>
              </a:rPr>
              <a:t>보면 알 수 있듯이</a:t>
            </a:r>
            <a:r>
              <a:rPr lang="en-US" altLang="ko-KR" dirty="0" smtClean="0">
                <a:sym typeface="Wingdings" panose="05000000000000000000" pitchFamily="2" charset="2"/>
              </a:rPr>
              <a:t>,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다른 생명주기는 똑같습니다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다만 액티비티의 </a:t>
            </a:r>
            <a:r>
              <a:rPr lang="en-US" altLang="ko-KR" dirty="0">
                <a:sym typeface="Wingdings" panose="05000000000000000000" pitchFamily="2" charset="2"/>
              </a:rPr>
              <a:t>onCreate() </a:t>
            </a:r>
            <a:r>
              <a:rPr lang="ko-KR" altLang="en-US" dirty="0">
                <a:sym typeface="Wingdings" panose="05000000000000000000" pitchFamily="2" charset="2"/>
              </a:rPr>
              <a:t>와 </a:t>
            </a:r>
            <a:r>
              <a:rPr lang="en-US" altLang="ko-KR" dirty="0" err="1" smtClean="0">
                <a:sym typeface="Wingdings" panose="05000000000000000000" pitchFamily="2" charset="2"/>
              </a:rPr>
              <a:t>onDestrory</a:t>
            </a:r>
            <a:r>
              <a:rPr lang="en-US" altLang="ko-KR" dirty="0">
                <a:sym typeface="Wingdings" panose="05000000000000000000" pitchFamily="2" charset="2"/>
              </a:rPr>
              <a:t>() method</a:t>
            </a:r>
            <a:r>
              <a:rPr lang="ko-KR" altLang="en-US" dirty="0">
                <a:sym typeface="Wingdings" panose="05000000000000000000" pitchFamily="2" charset="2"/>
              </a:rPr>
              <a:t>가 좀더 세분화 </a:t>
            </a:r>
            <a:r>
              <a:rPr lang="ko-KR" altLang="en-US" dirty="0" smtClean="0">
                <a:sym typeface="Wingdings" panose="05000000000000000000" pitchFamily="2" charset="2"/>
              </a:rPr>
              <a:t>되었습니다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b="1" dirty="0" err="1">
                <a:solidFill>
                  <a:srgbClr val="C00000"/>
                </a:solidFill>
                <a:sym typeface="Wingdings" panose="05000000000000000000" pitchFamily="2" charset="2"/>
              </a:rPr>
              <a:t>onAttach</a:t>
            </a: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() </a:t>
            </a:r>
            <a:r>
              <a:rPr lang="en-US" altLang="ko-KR" dirty="0">
                <a:sym typeface="Wingdings" panose="05000000000000000000" pitchFamily="2" charset="2"/>
              </a:rPr>
              <a:t>: Fragment</a:t>
            </a:r>
            <a:r>
              <a:rPr lang="ko-KR" altLang="en-US" dirty="0">
                <a:sym typeface="Wingdings" panose="05000000000000000000" pitchFamily="2" charset="2"/>
              </a:rPr>
              <a:t>가 </a:t>
            </a:r>
            <a:r>
              <a:rPr lang="en-US" altLang="ko-KR" dirty="0">
                <a:sym typeface="Wingdings" panose="05000000000000000000" pitchFamily="2" charset="2"/>
              </a:rPr>
              <a:t>Activity</a:t>
            </a:r>
            <a:r>
              <a:rPr lang="ko-KR" altLang="en-US" dirty="0">
                <a:sym typeface="Wingdings" panose="05000000000000000000" pitchFamily="2" charset="2"/>
              </a:rPr>
              <a:t>에 연결되기 전에 호출된다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>Fragment</a:t>
            </a:r>
            <a:r>
              <a:rPr lang="ko-KR" altLang="en-US" dirty="0">
                <a:sym typeface="Wingdings" panose="05000000000000000000" pitchFamily="2" charset="2"/>
              </a:rPr>
              <a:t>는 아직 생성되지 않았다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</a:p>
          <a:p>
            <a:r>
              <a:rPr lang="en-US" altLang="ko-KR" b="1" dirty="0">
                <a:sym typeface="Wingdings" panose="05000000000000000000" pitchFamily="2" charset="2"/>
              </a:rPr>
              <a:t>onCreate() </a:t>
            </a:r>
            <a:r>
              <a:rPr lang="en-US" altLang="ko-KR" dirty="0">
                <a:sym typeface="Wingdings" panose="05000000000000000000" pitchFamily="2" charset="2"/>
              </a:rPr>
              <a:t>: Fragment</a:t>
            </a:r>
            <a:r>
              <a:rPr lang="ko-KR" altLang="en-US" dirty="0">
                <a:sym typeface="Wingdings" panose="05000000000000000000" pitchFamily="2" charset="2"/>
              </a:rPr>
              <a:t>가 생성되는 시점에 호출된다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하지만 </a:t>
            </a:r>
            <a:r>
              <a:rPr lang="ko-KR" altLang="en-US" dirty="0">
                <a:sym typeface="Wingdings" panose="05000000000000000000" pitchFamily="2" charset="2"/>
              </a:rPr>
              <a:t>아직 연결되어 있지는 </a:t>
            </a:r>
            <a:r>
              <a:rPr lang="ko-KR" altLang="en-US" dirty="0" smtClean="0">
                <a:sym typeface="Wingdings" panose="05000000000000000000" pitchFamily="2" charset="2"/>
              </a:rPr>
              <a:t>않다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</a:p>
          <a:p>
            <a:r>
              <a:rPr lang="en-US" altLang="ko-KR" b="1" dirty="0">
                <a:sym typeface="Wingdings" panose="05000000000000000000" pitchFamily="2" charset="2"/>
              </a:rPr>
              <a:t>onCreateView() </a:t>
            </a:r>
            <a:r>
              <a:rPr lang="en-US" altLang="ko-KR" dirty="0">
                <a:sym typeface="Wingdings" panose="05000000000000000000" pitchFamily="2" charset="2"/>
              </a:rPr>
              <a:t>: </a:t>
            </a:r>
            <a:r>
              <a:rPr lang="ko-KR" altLang="en-US" dirty="0">
                <a:sym typeface="Wingdings" panose="05000000000000000000" pitchFamily="2" charset="2"/>
              </a:rPr>
              <a:t>화면에 출력할 레이아웃을 </a:t>
            </a:r>
            <a:r>
              <a:rPr lang="en-US" altLang="ko-KR" dirty="0">
                <a:sym typeface="Wingdings" panose="05000000000000000000" pitchFamily="2" charset="2"/>
              </a:rPr>
              <a:t>Inflate </a:t>
            </a:r>
            <a:r>
              <a:rPr lang="ko-KR" altLang="en-US" dirty="0">
                <a:sym typeface="Wingdings" panose="05000000000000000000" pitchFamily="2" charset="2"/>
              </a:rPr>
              <a:t>할 수 있도록 제공되는 </a:t>
            </a:r>
            <a:r>
              <a:rPr lang="ko-KR" altLang="en-US" dirty="0" err="1">
                <a:sym typeface="Wingdings" panose="05000000000000000000" pitchFamily="2" charset="2"/>
              </a:rPr>
              <a:t>옵션적인</a:t>
            </a:r>
            <a:r>
              <a:rPr lang="ko-KR" altLang="en-US" dirty="0">
                <a:sym typeface="Wingdings" panose="05000000000000000000" pitchFamily="2" charset="2"/>
              </a:rPr>
              <a:t> 성격의 </a:t>
            </a:r>
            <a:r>
              <a:rPr lang="en-US" altLang="ko-KR" dirty="0" err="1">
                <a:sym typeface="Wingdings" panose="05000000000000000000" pitchFamily="2" charset="2"/>
              </a:rPr>
              <a:t>CallBack</a:t>
            </a:r>
            <a:r>
              <a:rPr lang="en-US" altLang="ko-KR" dirty="0">
                <a:sym typeface="Wingdings" panose="05000000000000000000" pitchFamily="2" charset="2"/>
              </a:rPr>
              <a:t> Method</a:t>
            </a:r>
            <a:r>
              <a:rPr lang="ko-KR" altLang="en-US" dirty="0">
                <a:sym typeface="Wingdings" panose="05000000000000000000" pitchFamily="2" charset="2"/>
              </a:rPr>
              <a:t>이다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</a:p>
          <a:p>
            <a:r>
              <a:rPr lang="en-US" altLang="ko-KR" b="1" dirty="0" err="1">
                <a:sym typeface="Wingdings" panose="05000000000000000000" pitchFamily="2" charset="2"/>
              </a:rPr>
              <a:t>onActivityCreated</a:t>
            </a:r>
            <a:r>
              <a:rPr lang="en-US" altLang="ko-KR" b="1" dirty="0">
                <a:sym typeface="Wingdings" panose="05000000000000000000" pitchFamily="2" charset="2"/>
              </a:rPr>
              <a:t>() </a:t>
            </a:r>
            <a:r>
              <a:rPr lang="en-US" altLang="ko-KR" dirty="0">
                <a:sym typeface="Wingdings" panose="05000000000000000000" pitchFamily="2" charset="2"/>
              </a:rPr>
              <a:t>: Fragment</a:t>
            </a:r>
            <a:r>
              <a:rPr lang="ko-KR" altLang="en-US" dirty="0">
                <a:sym typeface="Wingdings" panose="05000000000000000000" pitchFamily="2" charset="2"/>
              </a:rPr>
              <a:t>와 </a:t>
            </a:r>
            <a:r>
              <a:rPr lang="en-US" altLang="ko-KR" dirty="0">
                <a:sym typeface="Wingdings" panose="05000000000000000000" pitchFamily="2" charset="2"/>
              </a:rPr>
              <a:t>Activity</a:t>
            </a:r>
            <a:r>
              <a:rPr lang="ko-KR" altLang="en-US" dirty="0">
                <a:sym typeface="Wingdings" panose="05000000000000000000" pitchFamily="2" charset="2"/>
              </a:rPr>
              <a:t>가 연결되는 시점이다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</a:p>
          <a:p>
            <a:r>
              <a:rPr lang="en-US" altLang="ko-KR" dirty="0" err="1">
                <a:sym typeface="Wingdings" panose="05000000000000000000" pitchFamily="2" charset="2"/>
              </a:rPr>
              <a:t>onStart</a:t>
            </a:r>
            <a:r>
              <a:rPr lang="en-US" altLang="ko-KR" dirty="0">
                <a:sym typeface="Wingdings" panose="05000000000000000000" pitchFamily="2" charset="2"/>
              </a:rPr>
              <a:t>() ~ </a:t>
            </a:r>
            <a:r>
              <a:rPr lang="en-US" altLang="ko-KR" dirty="0" err="1">
                <a:sym typeface="Wingdings" panose="05000000000000000000" pitchFamily="2" charset="2"/>
              </a:rPr>
              <a:t>onStop</a:t>
            </a:r>
            <a:r>
              <a:rPr lang="en-US" altLang="ko-KR" dirty="0">
                <a:sym typeface="Wingdings" panose="05000000000000000000" pitchFamily="2" charset="2"/>
              </a:rPr>
              <a:t>() : Activity </a:t>
            </a:r>
            <a:r>
              <a:rPr lang="ko-KR" altLang="en-US" dirty="0" err="1">
                <a:sym typeface="Wingdings" panose="05000000000000000000" pitchFamily="2" charset="2"/>
              </a:rPr>
              <a:t>생명주기와</a:t>
            </a:r>
            <a:r>
              <a:rPr lang="ko-KR" altLang="en-US" dirty="0">
                <a:sym typeface="Wingdings" panose="05000000000000000000" pitchFamily="2" charset="2"/>
              </a:rPr>
              <a:t> 똑같다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</a:p>
          <a:p>
            <a:r>
              <a:rPr lang="en-US" altLang="ko-KR" dirty="0" err="1">
                <a:sym typeface="Wingdings" panose="05000000000000000000" pitchFamily="2" charset="2"/>
              </a:rPr>
              <a:t>onDestroyView</a:t>
            </a:r>
            <a:r>
              <a:rPr lang="en-US" altLang="ko-KR" dirty="0">
                <a:sym typeface="Wingdings" panose="05000000000000000000" pitchFamily="2" charset="2"/>
              </a:rPr>
              <a:t>() : Fragment View</a:t>
            </a:r>
            <a:r>
              <a:rPr lang="ko-KR" altLang="en-US" dirty="0">
                <a:sym typeface="Wingdings" panose="05000000000000000000" pitchFamily="2" charset="2"/>
              </a:rPr>
              <a:t>를 제거하는 곳이다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</a:p>
          <a:p>
            <a:r>
              <a:rPr lang="en-US" altLang="ko-KR" dirty="0" err="1">
                <a:sym typeface="Wingdings" panose="05000000000000000000" pitchFamily="2" charset="2"/>
              </a:rPr>
              <a:t>onDestory</a:t>
            </a:r>
            <a:r>
              <a:rPr lang="en-US" altLang="ko-KR" dirty="0">
                <a:sym typeface="Wingdings" panose="05000000000000000000" pitchFamily="2" charset="2"/>
              </a:rPr>
              <a:t>() : Fragment </a:t>
            </a:r>
            <a:r>
              <a:rPr lang="ko-KR" altLang="en-US" dirty="0">
                <a:sym typeface="Wingdings" panose="05000000000000000000" pitchFamily="2" charset="2"/>
              </a:rPr>
              <a:t>객체를 제거하기 전이다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</a:p>
          <a:p>
            <a:r>
              <a:rPr lang="en-US" altLang="ko-KR" b="1" dirty="0" err="1">
                <a:solidFill>
                  <a:srgbClr val="C00000"/>
                </a:solidFill>
                <a:sym typeface="Wingdings" panose="05000000000000000000" pitchFamily="2" charset="2"/>
              </a:rPr>
              <a:t>onDetach</a:t>
            </a: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() </a:t>
            </a:r>
            <a:r>
              <a:rPr lang="en-US" altLang="ko-KR" dirty="0">
                <a:sym typeface="Wingdings" panose="05000000000000000000" pitchFamily="2" charset="2"/>
              </a:rPr>
              <a:t>: Fragment </a:t>
            </a:r>
            <a:r>
              <a:rPr lang="ko-KR" altLang="en-US" dirty="0">
                <a:sym typeface="Wingdings" panose="05000000000000000000" pitchFamily="2" charset="2"/>
              </a:rPr>
              <a:t>객체가 제거 된 후 </a:t>
            </a:r>
            <a:r>
              <a:rPr lang="en-US" altLang="ko-KR" dirty="0">
                <a:sym typeface="Wingdings" panose="05000000000000000000" pitchFamily="2" charset="2"/>
              </a:rPr>
              <a:t>Activity</a:t>
            </a:r>
            <a:r>
              <a:rPr lang="ko-KR" altLang="en-US" dirty="0">
                <a:sym typeface="Wingdings" panose="05000000000000000000" pitchFamily="2" charset="2"/>
              </a:rPr>
              <a:t>와 연결관계를 삭제할 때 호출된다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  <a:br>
              <a:rPr lang="en-US" altLang="ko-KR" dirty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5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1919" y="0"/>
            <a:ext cx="25666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339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Hu052TabbedFragment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실습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Using Fragment and Tabbed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Activity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b="1" dirty="0" smtClean="0"/>
              <a:t>Step 5: </a:t>
            </a:r>
            <a:r>
              <a:rPr lang="en-US" altLang="ko-KR" dirty="0" smtClean="0"/>
              <a:t>Fragment </a:t>
            </a:r>
            <a:r>
              <a:rPr lang="ko-KR" altLang="en-US" dirty="0" smtClean="0"/>
              <a:t>세 개의 소스코드와 레이아웃 파일이 준비되었습니다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여전히 앱이 실행이 잘 되는지 체크해보십시오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아무런 변화가 아직은 없을 겁니다</a:t>
            </a:r>
            <a:r>
              <a:rPr lang="en-US" altLang="ko-KR" dirty="0" smtClean="0"/>
              <a:t>. Tab 3</a:t>
            </a:r>
            <a:r>
              <a:rPr lang="ko-KR" altLang="en-US" dirty="0" smtClean="0"/>
              <a:t>까지 보이는 것 외에는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이제 우리가 만든 세 개의 </a:t>
            </a:r>
            <a:r>
              <a:rPr lang="en-US" altLang="ko-KR" dirty="0" smtClean="0"/>
              <a:t>Fragment</a:t>
            </a:r>
            <a:r>
              <a:rPr lang="ko-KR" altLang="en-US" dirty="0" smtClean="0"/>
              <a:t>를 </a:t>
            </a:r>
            <a:r>
              <a:rPr lang="en-US" altLang="ko-KR" b="1" dirty="0" err="1" smtClean="0"/>
              <a:t>getItem</a:t>
            </a:r>
            <a:r>
              <a:rPr lang="en-US" altLang="ko-KR" b="1" dirty="0" smtClean="0"/>
              <a:t>()</a:t>
            </a:r>
            <a:r>
              <a:rPr lang="ko-KR" altLang="en-US" dirty="0" err="1" smtClean="0"/>
              <a:t>메소드에</a:t>
            </a:r>
            <a:r>
              <a:rPr lang="ko-KR" altLang="en-US" dirty="0" smtClean="0"/>
              <a:t> 넣고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탭 이벤트가 일어날 때</a:t>
            </a:r>
            <a:r>
              <a:rPr lang="en-US" altLang="ko-KR" dirty="0" smtClean="0"/>
              <a:t>, </a:t>
            </a:r>
            <a:r>
              <a:rPr lang="ko-KR" altLang="en-US" dirty="0" smtClean="0"/>
              <a:t>우리가 만든 </a:t>
            </a:r>
            <a:r>
              <a:rPr lang="en-US" altLang="ko-KR" dirty="0" smtClean="0"/>
              <a:t>Fragment</a:t>
            </a:r>
            <a:r>
              <a:rPr lang="ko-KR" altLang="en-US" dirty="0" smtClean="0"/>
              <a:t>를 보내주면 됩니다</a:t>
            </a:r>
            <a:r>
              <a:rPr lang="en-US" altLang="ko-KR" dirty="0" smtClean="0"/>
              <a:t>. SectionsPagerAdapter.java</a:t>
            </a:r>
            <a:r>
              <a:rPr lang="ko-KR" altLang="en-US" dirty="0" smtClean="0"/>
              <a:t> 의 </a:t>
            </a:r>
            <a:r>
              <a:rPr lang="en-US" altLang="ko-KR" dirty="0" err="1" smtClean="0"/>
              <a:t>getItem</a:t>
            </a:r>
            <a:r>
              <a:rPr lang="en-US" altLang="ko-KR" dirty="0" smtClean="0"/>
              <a:t>() </a:t>
            </a:r>
            <a:r>
              <a:rPr lang="ko-KR" altLang="en-US" dirty="0" smtClean="0"/>
              <a:t>메소드를 수정하여 우리가 만든 </a:t>
            </a:r>
            <a:r>
              <a:rPr lang="en-US" altLang="ko-KR" dirty="0" smtClean="0"/>
              <a:t>Fragment</a:t>
            </a:r>
            <a:r>
              <a:rPr lang="ko-KR" altLang="en-US" dirty="0" smtClean="0"/>
              <a:t>를 </a:t>
            </a:r>
            <a:r>
              <a:rPr lang="en-US" altLang="ko-KR" dirty="0" smtClean="0"/>
              <a:t>position</a:t>
            </a:r>
            <a:r>
              <a:rPr lang="ko-KR" altLang="en-US" dirty="0" smtClean="0"/>
              <a:t>변수에 따라 반환하도록 코딩을 합니다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어렵지 않겠죠</a:t>
            </a:r>
            <a:r>
              <a:rPr lang="en-US" altLang="ko-KR" dirty="0" smtClean="0"/>
              <a:t>? </a:t>
            </a:r>
          </a:p>
          <a:p>
            <a:r>
              <a:rPr lang="en-US" altLang="ko-KR" dirty="0" smtClean="0"/>
              <a:t>Position</a:t>
            </a:r>
            <a:r>
              <a:rPr lang="ko-KR" altLang="en-US" dirty="0" smtClean="0"/>
              <a:t>은 </a:t>
            </a:r>
            <a:r>
              <a:rPr lang="en-US" altLang="ko-KR" dirty="0" smtClean="0"/>
              <a:t>0</a:t>
            </a:r>
            <a:r>
              <a:rPr lang="ko-KR" altLang="en-US" dirty="0" smtClean="0"/>
              <a:t>부터 시작하는 탭의 순서입니다</a:t>
            </a:r>
            <a:r>
              <a:rPr lang="en-US" altLang="ko-KR" dirty="0" smtClean="0"/>
              <a:t>. Fragment1, Fragment2, Fragment3 </a:t>
            </a:r>
            <a:r>
              <a:rPr lang="ko-KR" altLang="en-US" dirty="0" smtClean="0"/>
              <a:t>우리가 만든 세 개의 </a:t>
            </a:r>
            <a:r>
              <a:rPr lang="en-US" altLang="ko-KR" dirty="0" smtClean="0"/>
              <a:t>Fragment </a:t>
            </a:r>
            <a:r>
              <a:rPr lang="ko-KR" altLang="en-US" dirty="0" smtClean="0"/>
              <a:t>클래스이며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각 클래스의 객체를 만들어서 </a:t>
            </a:r>
            <a:r>
              <a:rPr lang="en-US" altLang="ko-KR" dirty="0" err="1" smtClean="0"/>
              <a:t>PlaceholderFragment</a:t>
            </a:r>
            <a:r>
              <a:rPr lang="en-US" altLang="ko-KR" dirty="0" smtClean="0"/>
              <a:t> </a:t>
            </a:r>
            <a:r>
              <a:rPr lang="ko-KR" altLang="en-US" dirty="0" smtClean="0"/>
              <a:t>보내서 </a:t>
            </a:r>
            <a:r>
              <a:rPr lang="ko-KR" altLang="en-US" dirty="0" err="1" smtClean="0"/>
              <a:t>시각화합니다</a:t>
            </a:r>
            <a:r>
              <a:rPr lang="en-US" altLang="ko-KR" dirty="0" smtClean="0"/>
              <a:t>.  </a:t>
            </a:r>
          </a:p>
          <a:p>
            <a:endParaRPr lang="en-US" altLang="ko-KR" dirty="0" smtClean="0"/>
          </a:p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50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839416" y="3203321"/>
            <a:ext cx="10861796" cy="329320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</a:rPr>
              <a:t> @Override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public Fragment </a:t>
            </a:r>
            <a:r>
              <a:rPr lang="en-US" altLang="ko-KR" sz="1600" dirty="0" err="1">
                <a:latin typeface="Consolas" panose="020B0609020204030204" pitchFamily="49" charset="0"/>
              </a:rPr>
              <a:t>getItem</a:t>
            </a:r>
            <a:r>
              <a:rPr lang="en-US" altLang="ko-KR" sz="1600" dirty="0">
                <a:latin typeface="Consolas" panose="020B0609020204030204" pitchFamily="49" charset="0"/>
              </a:rPr>
              <a:t>(int position)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// </a:t>
            </a:r>
            <a:r>
              <a:rPr lang="en-US" altLang="ko-KR" sz="1600" dirty="0" err="1">
                <a:latin typeface="Consolas" panose="020B0609020204030204" pitchFamily="49" charset="0"/>
              </a:rPr>
              <a:t>getItem</a:t>
            </a:r>
            <a:r>
              <a:rPr lang="en-US" altLang="ko-KR" sz="1600" dirty="0">
                <a:latin typeface="Consolas" panose="020B0609020204030204" pitchFamily="49" charset="0"/>
              </a:rPr>
              <a:t> is called to instantiate the fragment for the given page.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// Return a </a:t>
            </a:r>
            <a:r>
              <a:rPr lang="en-US" altLang="ko-KR" sz="1600" dirty="0" err="1">
                <a:latin typeface="Consolas" panose="020B0609020204030204" pitchFamily="49" charset="0"/>
              </a:rPr>
              <a:t>PlaceholderFragment</a:t>
            </a:r>
            <a:r>
              <a:rPr lang="en-US" altLang="ko-KR" sz="1600" dirty="0">
                <a:latin typeface="Consolas" panose="020B0609020204030204" pitchFamily="49" charset="0"/>
              </a:rPr>
              <a:t> (defined as a static inner class below).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Fragment </a:t>
            </a:r>
            <a:r>
              <a:rPr lang="en-US" altLang="ko-KR" sz="1600" dirty="0" err="1">
                <a:latin typeface="Consolas" panose="020B0609020204030204" pitchFamily="49" charset="0"/>
              </a:rPr>
              <a:t>fragment</a:t>
            </a:r>
            <a:r>
              <a:rPr lang="en-US" altLang="ko-KR" sz="1600" dirty="0">
                <a:latin typeface="Consolas" panose="020B0609020204030204" pitchFamily="49" charset="0"/>
              </a:rPr>
              <a:t> = null;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switch (position)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case 0: fragment = new Fragment1(); break;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case 1: fragment = new Fragment2(); break;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case 2: fragment = new Fragment3(); break;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default: fragment = new Fragment3(); break;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}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return fragment;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}</a:t>
            </a:r>
          </a:p>
        </p:txBody>
      </p:sp>
    </p:spTree>
    <p:extLst>
      <p:ext uri="{BB962C8B-B14F-4D97-AF65-F5344CB8AC3E}">
        <p14:creationId xmlns:p14="http://schemas.microsoft.com/office/powerpoint/2010/main" val="577956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Hu052TabbedFragment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실습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Using Fragment and Tabbed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Activity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b="1" dirty="0" smtClean="0"/>
              <a:t>Hu052abbedFragment </a:t>
            </a:r>
            <a:r>
              <a:rPr lang="ko-KR" altLang="en-US" b="1" dirty="0" smtClean="0"/>
              <a:t>결과</a:t>
            </a:r>
            <a:r>
              <a:rPr lang="en-US" altLang="ko-KR" b="1" dirty="0" smtClean="0"/>
              <a:t>: </a:t>
            </a:r>
            <a:r>
              <a:rPr lang="ko-KR" altLang="en-US" dirty="0" smtClean="0"/>
              <a:t>손가락으로 </a:t>
            </a:r>
            <a:r>
              <a:rPr lang="en-US" altLang="ko-KR" dirty="0" smtClean="0"/>
              <a:t>swipe</a:t>
            </a:r>
            <a:r>
              <a:rPr lang="ko-KR" altLang="en-US" dirty="0" smtClean="0"/>
              <a:t>할 수 있는 것은 덤으로 따라 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단말에 옮겨 즐겨보세요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fab(floating action button)</a:t>
            </a:r>
            <a:r>
              <a:rPr lang="ko-KR" altLang="en-US" dirty="0" smtClean="0"/>
              <a:t>을 누르면 </a:t>
            </a:r>
            <a:r>
              <a:rPr lang="en-US" altLang="ko-KR" dirty="0" smtClean="0"/>
              <a:t>"</a:t>
            </a:r>
            <a:r>
              <a:rPr lang="ko-KR" altLang="en-US" dirty="0" smtClean="0"/>
              <a:t>축하합니다</a:t>
            </a:r>
            <a:r>
              <a:rPr lang="en-US" altLang="ko-KR" dirty="0" smtClean="0"/>
              <a:t>" </a:t>
            </a:r>
            <a:r>
              <a:rPr lang="ko-KR" altLang="en-US" dirty="0" smtClean="0"/>
              <a:t>메시지도 보여주세요</a:t>
            </a:r>
            <a:r>
              <a:rPr lang="en-US" altLang="ko-KR" dirty="0" smtClean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51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416" y="2060848"/>
            <a:ext cx="2310854" cy="402918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9696" y="2060848"/>
            <a:ext cx="2286353" cy="402918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5476" y="2060848"/>
            <a:ext cx="2336448" cy="402918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36087" y="2060849"/>
            <a:ext cx="2316778" cy="4029180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1649854" y="5476582"/>
            <a:ext cx="570990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</a:rPr>
              <a:t>fab</a:t>
            </a:r>
            <a:endParaRPr lang="ko-KR" altLang="en-US" dirty="0">
              <a:solidFill>
                <a:srgbClr val="C00000"/>
              </a:solidFill>
            </a:endParaRPr>
          </a:p>
        </p:txBody>
      </p:sp>
      <p:cxnSp>
        <p:nvCxnSpPr>
          <p:cNvPr id="14" name="직선 화살표 연결선 13"/>
          <p:cNvCxnSpPr/>
          <p:nvPr/>
        </p:nvCxnSpPr>
        <p:spPr>
          <a:xfrm>
            <a:off x="2207568" y="5661248"/>
            <a:ext cx="360040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856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Hu052TabbedFragment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과제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Using Fragment and Tabbed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Activity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b="1" dirty="0" smtClean="0"/>
              <a:t>Hu052abbedFragment: </a:t>
            </a:r>
            <a:r>
              <a:rPr lang="ko-KR" altLang="en-US" dirty="0" smtClean="0"/>
              <a:t>여러분 스스로 탭을 두 개를 추가하고</a:t>
            </a:r>
            <a:r>
              <a:rPr lang="en-US" altLang="ko-KR" dirty="0" smtClean="0"/>
              <a:t>, 4, 5</a:t>
            </a:r>
            <a:r>
              <a:rPr lang="ko-KR" altLang="en-US" dirty="0" smtClean="0"/>
              <a:t>번 탭을 접근한다면</a:t>
            </a:r>
            <a:r>
              <a:rPr lang="en-US" altLang="ko-KR" dirty="0" smtClean="0"/>
              <a:t>, </a:t>
            </a:r>
            <a:r>
              <a:rPr lang="ko-KR" altLang="en-US" dirty="0" smtClean="0"/>
              <a:t>다음과 같이 혹은 여러분 자신만의 </a:t>
            </a:r>
            <a:r>
              <a:rPr lang="en-US" altLang="ko-KR" dirty="0" smtClean="0"/>
              <a:t>favorite </a:t>
            </a:r>
            <a:r>
              <a:rPr lang="ko-KR" altLang="en-US" dirty="0" smtClean="0"/>
              <a:t>오류 메시지를 보여주세요</a:t>
            </a:r>
            <a:r>
              <a:rPr lang="en-US" altLang="ko-KR" dirty="0" smtClean="0"/>
              <a:t>. </a:t>
            </a:r>
            <a:r>
              <a:rPr lang="ko-KR" altLang="en-US" dirty="0" smtClean="0"/>
              <a:t>그림이 아닌 </a:t>
            </a:r>
            <a:r>
              <a:rPr lang="en-US" altLang="ko-KR" dirty="0" smtClean="0"/>
              <a:t>Text</a:t>
            </a:r>
            <a:r>
              <a:rPr lang="ko-KR" altLang="en-US" dirty="0" smtClean="0"/>
              <a:t>로 보여주는 것도 좋습니다</a:t>
            </a:r>
            <a:r>
              <a:rPr lang="en-US" altLang="ko-KR" dirty="0" smtClean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52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5800" y="2636912"/>
            <a:ext cx="1982464" cy="348975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4556" y="2638058"/>
            <a:ext cx="1994950" cy="3488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696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05-3 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액션바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사용하기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b="1" dirty="0" smtClean="0"/>
              <a:t>화면에 메뉴 기능 넣기</a:t>
            </a:r>
            <a:endParaRPr lang="en-US" altLang="ko-KR" b="1" dirty="0" smtClean="0"/>
          </a:p>
          <a:p>
            <a:r>
              <a:rPr lang="en-US" altLang="ko-KR" b="1" dirty="0" smtClean="0"/>
              <a:t>Option Menu: </a:t>
            </a:r>
            <a:r>
              <a:rPr lang="ko-KR" altLang="en-US" dirty="0" smtClean="0"/>
              <a:t>시스템</a:t>
            </a:r>
            <a:r>
              <a:rPr lang="en-US" altLang="ko-KR" dirty="0" smtClean="0"/>
              <a:t>[</a:t>
            </a:r>
            <a:r>
              <a:rPr lang="ko-KR" altLang="en-US" dirty="0" smtClean="0"/>
              <a:t>메뉴</a:t>
            </a:r>
            <a:r>
              <a:rPr lang="en-US" altLang="ko-KR" dirty="0" smtClean="0"/>
              <a:t>] </a:t>
            </a:r>
            <a:r>
              <a:rPr lang="ko-KR" altLang="en-US" dirty="0" smtClean="0"/>
              <a:t>버튼을 눌렀을 때</a:t>
            </a:r>
            <a:r>
              <a:rPr lang="en-US" altLang="ko-KR" dirty="0"/>
              <a:t> </a:t>
            </a:r>
            <a:r>
              <a:rPr lang="ko-KR" altLang="en-US" dirty="0" smtClean="0"/>
              <a:t>나타나는 메뉴로 각 화면마다 설정할 수 있는 주요 메뉴입니다</a:t>
            </a:r>
            <a:r>
              <a:rPr lang="en-US" altLang="ko-KR" dirty="0" smtClean="0"/>
              <a:t>. </a:t>
            </a:r>
          </a:p>
          <a:p>
            <a:pPr lvl="1"/>
            <a:r>
              <a:rPr lang="ko-KR" altLang="en-US" dirty="0" smtClean="0"/>
              <a:t>옵션 메뉴는 </a:t>
            </a:r>
            <a:r>
              <a:rPr lang="en-US" altLang="ko-KR" b="1" dirty="0" smtClean="0"/>
              <a:t>Action Bar</a:t>
            </a:r>
            <a:r>
              <a:rPr lang="en-US" altLang="ko-KR" dirty="0" smtClean="0"/>
              <a:t>(</a:t>
            </a:r>
            <a:r>
              <a:rPr lang="ko-KR" altLang="en-US" dirty="0" smtClean="0"/>
              <a:t>앱의 제목이 보이는 위쪽 부분</a:t>
            </a:r>
            <a:r>
              <a:rPr lang="en-US" altLang="ko-KR" dirty="0" smtClean="0"/>
              <a:t>)</a:t>
            </a:r>
            <a:r>
              <a:rPr lang="ko-KR" altLang="en-US" dirty="0" smtClean="0"/>
              <a:t>에 포함되어 보이도록 만들어져 있습니다</a:t>
            </a:r>
            <a:r>
              <a:rPr lang="en-US" altLang="ko-KR" dirty="0" smtClean="0"/>
              <a:t>. </a:t>
            </a:r>
          </a:p>
          <a:p>
            <a:r>
              <a:rPr lang="en-US" altLang="ko-KR" b="1" dirty="0" smtClean="0"/>
              <a:t>Context Menu: </a:t>
            </a:r>
            <a:r>
              <a:rPr lang="ko-KR" altLang="en-US" dirty="0" smtClean="0"/>
              <a:t>화면을 길게 누르면 나타나는 메뉴로 뷰에 설정하여</a:t>
            </a:r>
            <a:r>
              <a:rPr lang="en-US" altLang="ko-KR" dirty="0" smtClean="0"/>
              <a:t>, </a:t>
            </a:r>
            <a:r>
              <a:rPr lang="ko-KR" altLang="en-US" dirty="0" smtClean="0"/>
              <a:t>그 상황에 맞게 나타나게 할 수 있습니다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이런 메뉴를 </a:t>
            </a:r>
            <a:r>
              <a:rPr lang="en-US" altLang="ko-KR" dirty="0" smtClean="0"/>
              <a:t>Activity</a:t>
            </a:r>
            <a:r>
              <a:rPr lang="ko-KR" altLang="en-US" dirty="0" smtClean="0"/>
              <a:t>에 추가하고 싶을 경우에는 다음 두 메소드를 </a:t>
            </a:r>
            <a:r>
              <a:rPr lang="ko-KR" altLang="en-US" dirty="0"/>
              <a:t>재</a:t>
            </a:r>
            <a:r>
              <a:rPr lang="ko-KR" altLang="en-US" dirty="0" smtClean="0"/>
              <a:t>정의하여 메뉴 아이템을 추가합니다</a:t>
            </a:r>
            <a:r>
              <a:rPr lang="en-US" altLang="ko-KR" dirty="0" smtClean="0"/>
              <a:t>. </a:t>
            </a:r>
            <a:endParaRPr lang="en-US" altLang="ko-KR" dirty="0"/>
          </a:p>
          <a:p>
            <a:pPr marL="457200" lvl="1" indent="0">
              <a:buNone/>
            </a:pPr>
            <a:r>
              <a:rPr lang="en-US" altLang="ko-KR" dirty="0" smtClean="0">
                <a:latin typeface="Consolas" panose="020B0609020204030204" pitchFamily="49" charset="0"/>
              </a:rPr>
              <a:t>public boolean </a:t>
            </a:r>
            <a:r>
              <a:rPr lang="en-US" altLang="ko-KR" dirty="0" err="1" smtClean="0">
                <a:latin typeface="Consolas" panose="020B0609020204030204" pitchFamily="49" charset="0"/>
              </a:rPr>
              <a:t>onCreateOptionMenu</a:t>
            </a:r>
            <a:r>
              <a:rPr lang="en-US" altLang="ko-KR" dirty="0" smtClean="0">
                <a:latin typeface="Consolas" panose="020B0609020204030204" pitchFamily="49" charset="0"/>
              </a:rPr>
              <a:t>(...)</a:t>
            </a:r>
          </a:p>
          <a:p>
            <a:pPr marL="457200" lvl="1" indent="0">
              <a:buNone/>
            </a:pPr>
            <a:r>
              <a:rPr lang="en-US" altLang="ko-KR" dirty="0" smtClean="0">
                <a:latin typeface="Consolas" panose="020B0609020204030204" pitchFamily="49" charset="0"/>
              </a:rPr>
              <a:t>public void </a:t>
            </a:r>
            <a:r>
              <a:rPr lang="en-US" altLang="ko-KR" dirty="0" err="1" smtClean="0">
                <a:latin typeface="Consolas" panose="020B0609020204030204" pitchFamily="49" charset="0"/>
              </a:rPr>
              <a:t>onCreateContextMenu</a:t>
            </a:r>
            <a:r>
              <a:rPr lang="en-US" altLang="ko-KR" dirty="0" smtClean="0">
                <a:latin typeface="Consolas" panose="020B0609020204030204" pitchFamily="49" charset="0"/>
              </a:rPr>
              <a:t>(...)</a:t>
            </a:r>
          </a:p>
          <a:p>
            <a:r>
              <a:rPr lang="ko-KR" altLang="en-US" dirty="0" smtClean="0"/>
              <a:t>이 때 메뉴를 추가할 때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필요한 </a:t>
            </a:r>
            <a:r>
              <a:rPr lang="en-US" altLang="ko-KR" dirty="0" err="1" smtClean="0"/>
              <a:t>MenuItem</a:t>
            </a:r>
            <a:r>
              <a:rPr lang="en-US" altLang="ko-KR" dirty="0" smtClean="0"/>
              <a:t> add(..), </a:t>
            </a:r>
            <a:r>
              <a:rPr lang="en-US" altLang="ko-KR" dirty="0" err="1" smtClean="0"/>
              <a:t>SubMenu</a:t>
            </a:r>
            <a:r>
              <a:rPr lang="en-US" altLang="ko-KR" dirty="0"/>
              <a:t> </a:t>
            </a:r>
            <a:r>
              <a:rPr lang="en-US" altLang="ko-KR" dirty="0" err="1" smtClean="0"/>
              <a:t>addSubMenu</a:t>
            </a:r>
            <a:r>
              <a:rPr lang="en-US" altLang="ko-KR" dirty="0" smtClean="0"/>
              <a:t>(...) </a:t>
            </a:r>
            <a:r>
              <a:rPr lang="ko-KR" altLang="en-US" dirty="0" err="1" smtClean="0"/>
              <a:t>메소드들이</a:t>
            </a:r>
            <a:r>
              <a:rPr lang="ko-KR" altLang="en-US" dirty="0" smtClean="0"/>
              <a:t> 제공됩니다</a:t>
            </a:r>
            <a:r>
              <a:rPr lang="en-US" altLang="ko-KR" dirty="0" smtClean="0"/>
              <a:t>. </a:t>
            </a:r>
            <a:endParaRPr lang="en-US" altLang="ko-KR" dirty="0"/>
          </a:p>
          <a:p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53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5640" y="3573016"/>
            <a:ext cx="1683939" cy="3035672"/>
          </a:xfrm>
          <a:prstGeom prst="rect">
            <a:avLst/>
          </a:prstGeom>
        </p:spPr>
      </p:pic>
      <p:cxnSp>
        <p:nvCxnSpPr>
          <p:cNvPr id="6" name="직선 화살표 연결선 5"/>
          <p:cNvCxnSpPr/>
          <p:nvPr/>
        </p:nvCxnSpPr>
        <p:spPr>
          <a:xfrm flipH="1">
            <a:off x="4655840" y="3789040"/>
            <a:ext cx="720080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7298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05-3 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액션바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사용하기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b="1" dirty="0" smtClean="0"/>
              <a:t>Hu053OptionMenu </a:t>
            </a:r>
            <a:r>
              <a:rPr lang="ko-KR" altLang="en-US" b="1" dirty="0" smtClean="0"/>
              <a:t>실습</a:t>
            </a:r>
            <a:r>
              <a:rPr lang="en-US" altLang="ko-KR" b="1" dirty="0" smtClean="0"/>
              <a:t>: </a:t>
            </a:r>
            <a:r>
              <a:rPr lang="en-US" altLang="ko-KR" dirty="0" smtClean="0"/>
              <a:t>Option Menu</a:t>
            </a:r>
            <a:r>
              <a:rPr lang="ko-KR" altLang="en-US" dirty="0"/>
              <a:t> </a:t>
            </a:r>
            <a:r>
              <a:rPr lang="ko-KR" altLang="en-US" dirty="0" smtClean="0"/>
              <a:t>만들고</a:t>
            </a:r>
            <a:r>
              <a:rPr lang="en-US" altLang="ko-KR" dirty="0" smtClean="0"/>
              <a:t>, Action Bar</a:t>
            </a:r>
            <a:r>
              <a:rPr lang="ko-KR" altLang="en-US" dirty="0" smtClean="0"/>
              <a:t>에 추가하는 실습을 합니다</a:t>
            </a:r>
            <a:r>
              <a:rPr lang="en-US" altLang="ko-KR" dirty="0" smtClean="0"/>
              <a:t>. </a:t>
            </a:r>
          </a:p>
          <a:p>
            <a:r>
              <a:rPr lang="en-US" altLang="ko-KR" b="1" dirty="0" smtClean="0"/>
              <a:t>Step 1: </a:t>
            </a:r>
            <a:r>
              <a:rPr lang="ko-KR" altLang="en-US" dirty="0"/>
              <a:t>새로 프로젝트를 </a:t>
            </a:r>
            <a:r>
              <a:rPr lang="en-US" altLang="ko-KR" dirty="0"/>
              <a:t>Empty </a:t>
            </a:r>
            <a:r>
              <a:rPr lang="en-US" altLang="ko-KR" dirty="0" smtClean="0"/>
              <a:t>Activity</a:t>
            </a:r>
            <a:r>
              <a:rPr lang="ko-KR" altLang="en-US" dirty="0" smtClean="0"/>
              <a:t>로 시작하고</a:t>
            </a:r>
            <a:r>
              <a:rPr lang="en-US" altLang="ko-KR" dirty="0" smtClean="0"/>
              <a:t>,</a:t>
            </a:r>
            <a:r>
              <a:rPr lang="ko-KR" altLang="en-US" dirty="0" smtClean="0"/>
              <a:t> 프로젝트 이름을 </a:t>
            </a:r>
            <a:r>
              <a:rPr lang="en-US" altLang="ko-KR" b="1" dirty="0" smtClean="0"/>
              <a:t>Hu053OptionMenu</a:t>
            </a:r>
            <a:r>
              <a:rPr lang="en-US" altLang="ko-KR" dirty="0" smtClean="0"/>
              <a:t>, </a:t>
            </a:r>
            <a:r>
              <a:rPr lang="ko-KR" altLang="en-US" dirty="0" smtClean="0"/>
              <a:t>패키지 이름을 </a:t>
            </a:r>
            <a:r>
              <a:rPr lang="en-US" altLang="ko-KR" b="1" dirty="0" smtClean="0"/>
              <a:t>menu</a:t>
            </a:r>
            <a:r>
              <a:rPr lang="ko-KR" altLang="en-US" dirty="0" smtClean="0"/>
              <a:t>로 설정합니다</a:t>
            </a:r>
            <a:r>
              <a:rPr lang="en-US" altLang="ko-KR" dirty="0" smtClean="0"/>
              <a:t>.  </a:t>
            </a:r>
          </a:p>
          <a:p>
            <a:pPr lvl="1"/>
            <a:r>
              <a:rPr lang="en-US" altLang="ko-KR" dirty="0" smtClean="0"/>
              <a:t>/app/res </a:t>
            </a:r>
            <a:r>
              <a:rPr lang="ko-KR" altLang="en-US" dirty="0" smtClean="0"/>
              <a:t>폴더 안에 </a:t>
            </a:r>
            <a:r>
              <a:rPr lang="en-US" altLang="ko-KR" dirty="0" smtClean="0"/>
              <a:t>menu </a:t>
            </a:r>
            <a:r>
              <a:rPr lang="ko-KR" altLang="en-US" dirty="0" smtClean="0"/>
              <a:t>폴더를 추가하는데</a:t>
            </a:r>
            <a:r>
              <a:rPr lang="en-US" altLang="ko-KR" dirty="0" smtClean="0"/>
              <a:t>, /app/res </a:t>
            </a:r>
            <a:r>
              <a:rPr lang="ko-KR" altLang="en-US" dirty="0" smtClean="0"/>
              <a:t>폴더 위에서 우클릭하여 </a:t>
            </a:r>
            <a:r>
              <a:rPr lang="en-US" altLang="ko-KR" dirty="0" smtClean="0"/>
              <a:t>New </a:t>
            </a:r>
            <a:r>
              <a:rPr lang="en-US" altLang="ko-KR" dirty="0" smtClean="0">
                <a:sym typeface="Wingdings" panose="05000000000000000000" pitchFamily="2" charset="2"/>
              </a:rPr>
              <a:t> Directory </a:t>
            </a:r>
            <a:r>
              <a:rPr lang="ko-KR" altLang="en-US" dirty="0" smtClean="0">
                <a:sym typeface="Wingdings" panose="05000000000000000000" pitchFamily="2" charset="2"/>
              </a:rPr>
              <a:t>선택하고</a:t>
            </a:r>
            <a:r>
              <a:rPr lang="en-US" altLang="ko-KR" dirty="0" smtClean="0">
                <a:sym typeface="Wingdings" panose="05000000000000000000" pitchFamily="2" charset="2"/>
              </a:rPr>
              <a:t>, menu</a:t>
            </a:r>
            <a:r>
              <a:rPr lang="ko-KR" altLang="en-US" dirty="0" smtClean="0">
                <a:sym typeface="Wingdings" panose="05000000000000000000" pitchFamily="2" charset="2"/>
              </a:rPr>
              <a:t>를 입력하면 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/app/res/menu </a:t>
            </a:r>
            <a:r>
              <a:rPr lang="ko-KR" altLang="en-US" dirty="0" smtClean="0">
                <a:sym typeface="Wingdings" panose="05000000000000000000" pitchFamily="2" charset="2"/>
              </a:rPr>
              <a:t>폴더 위에서 우클릭하여 </a:t>
            </a:r>
            <a:r>
              <a:rPr lang="en-US" altLang="ko-KR" dirty="0" smtClean="0">
                <a:sym typeface="Wingdings" panose="05000000000000000000" pitchFamily="2" charset="2"/>
              </a:rPr>
              <a:t>New  Menu resource file </a:t>
            </a:r>
            <a:r>
              <a:rPr lang="ko-KR" altLang="en-US" dirty="0" smtClean="0">
                <a:sym typeface="Wingdings" panose="05000000000000000000" pitchFamily="2" charset="2"/>
              </a:rPr>
              <a:t>를 선택하고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파일 이름을 </a:t>
            </a:r>
            <a:r>
              <a:rPr lang="en-US" altLang="ko-KR" dirty="0" err="1" smtClean="0">
                <a:sym typeface="Wingdings" panose="05000000000000000000" pitchFamily="2" charset="2"/>
              </a:rPr>
              <a:t>menu_main</a:t>
            </a:r>
            <a:r>
              <a:rPr lang="ko-KR" altLang="en-US" dirty="0" smtClean="0">
                <a:sym typeface="Wingdings" panose="05000000000000000000" pitchFamily="2" charset="2"/>
              </a:rPr>
              <a:t>을 입력하고</a:t>
            </a:r>
            <a:r>
              <a:rPr lang="en-US" altLang="ko-KR" dirty="0" smtClean="0">
                <a:sym typeface="Wingdings" panose="05000000000000000000" pitchFamily="2" charset="2"/>
              </a:rPr>
              <a:t>, [OK]</a:t>
            </a:r>
            <a:r>
              <a:rPr lang="ko-KR" altLang="en-US" dirty="0" smtClean="0">
                <a:sym typeface="Wingdings" panose="05000000000000000000" pitchFamily="2" charset="2"/>
              </a:rPr>
              <a:t>하면 </a:t>
            </a:r>
            <a:r>
              <a:rPr lang="en-US" altLang="ko-KR" dirty="0" smtClean="0">
                <a:sym typeface="Wingdings" panose="05000000000000000000" pitchFamily="2" charset="2"/>
              </a:rPr>
              <a:t>menu/menu_main.xml </a:t>
            </a:r>
            <a:r>
              <a:rPr lang="ko-KR" altLang="en-US" dirty="0" smtClean="0">
                <a:sym typeface="Wingdings" panose="05000000000000000000" pitchFamily="2" charset="2"/>
              </a:rPr>
              <a:t>파일이 만들어 집니다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/app/res/drawable </a:t>
            </a:r>
            <a:r>
              <a:rPr lang="ko-KR" altLang="en-US" dirty="0" smtClean="0">
                <a:sym typeface="Wingdings" panose="05000000000000000000" pitchFamily="2" charset="2"/>
              </a:rPr>
              <a:t>폴더에 세 개의 이미지 파일</a:t>
            </a:r>
            <a:r>
              <a:rPr lang="en-US" altLang="ko-KR" dirty="0" smtClean="0">
                <a:sym typeface="Wingdings" panose="05000000000000000000" pitchFamily="2" charset="2"/>
              </a:rPr>
              <a:t>(</a:t>
            </a:r>
            <a:r>
              <a:rPr lang="en-US" altLang="ko-KR" b="1" dirty="0" smtClean="0">
                <a:sym typeface="Wingdings" panose="05000000000000000000" pitchFamily="2" charset="2"/>
              </a:rPr>
              <a:t>menu_refresh.png, menu_search.png, menu_settings.png</a:t>
            </a:r>
            <a:r>
              <a:rPr lang="en-US" altLang="ko-KR" dirty="0" smtClean="0">
                <a:sym typeface="Wingdings" panose="05000000000000000000" pitchFamily="2" charset="2"/>
              </a:rPr>
              <a:t>)</a:t>
            </a:r>
            <a:r>
              <a:rPr lang="ko-KR" altLang="en-US" dirty="0" smtClean="0">
                <a:sym typeface="Wingdings" panose="05000000000000000000" pitchFamily="2" charset="2"/>
              </a:rPr>
              <a:t>파일을 </a:t>
            </a:r>
            <a:r>
              <a:rPr lang="en-US" altLang="ko-KR" dirty="0" smtClean="0">
                <a:sym typeface="Wingdings" panose="05000000000000000000" pitchFamily="2" charset="2"/>
              </a:rPr>
              <a:t>[</a:t>
            </a:r>
            <a:r>
              <a:rPr lang="ko-KR" altLang="en-US" dirty="0" smtClean="0">
                <a:sym typeface="Wingdings" panose="05000000000000000000" pitchFamily="2" charset="2"/>
              </a:rPr>
              <a:t>복사</a:t>
            </a:r>
            <a:r>
              <a:rPr lang="en-US" altLang="ko-KR" dirty="0" smtClean="0">
                <a:sym typeface="Wingdings" panose="05000000000000000000" pitchFamily="2" charset="2"/>
              </a:rPr>
              <a:t>/</a:t>
            </a:r>
            <a:r>
              <a:rPr lang="ko-KR" altLang="en-US" dirty="0" err="1" smtClean="0">
                <a:sym typeface="Wingdings" panose="05000000000000000000" pitchFamily="2" charset="2"/>
              </a:rPr>
              <a:t>붙여넣기</a:t>
            </a:r>
            <a:r>
              <a:rPr lang="en-US" altLang="ko-KR" dirty="0" smtClean="0">
                <a:sym typeface="Wingdings" panose="05000000000000000000" pitchFamily="2" charset="2"/>
              </a:rPr>
              <a:t>]</a:t>
            </a:r>
            <a:r>
              <a:rPr lang="ko-KR" altLang="en-US" dirty="0" smtClean="0">
                <a:sym typeface="Wingdings" panose="05000000000000000000" pitchFamily="2" charset="2"/>
              </a:rPr>
              <a:t>를 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en-US" altLang="ko-KR" b="1" dirty="0" smtClean="0">
                <a:sym typeface="Wingdings" panose="05000000000000000000" pitchFamily="2" charset="2"/>
              </a:rPr>
              <a:t>Step 2: 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/app/res/menu/menu_main.xml </a:t>
            </a:r>
            <a:r>
              <a:rPr lang="ko-KR" altLang="en-US" dirty="0" smtClean="0">
                <a:sym typeface="Wingdings" panose="05000000000000000000" pitchFamily="2" charset="2"/>
              </a:rPr>
              <a:t>파일에 세 개의 메뉴에 대하여 각각 </a:t>
            </a:r>
            <a:r>
              <a:rPr lang="en-US" altLang="ko-KR" dirty="0" smtClean="0">
                <a:sym typeface="Wingdings" panose="05000000000000000000" pitchFamily="2" charset="2"/>
              </a:rPr>
              <a:t>&lt;item&gt; tag</a:t>
            </a:r>
            <a:r>
              <a:rPr lang="ko-KR" altLang="en-US" dirty="0" smtClean="0">
                <a:sym typeface="Wingdings" panose="05000000000000000000" pitchFamily="2" charset="2"/>
              </a:rPr>
              <a:t>를 입력해야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이 때 파일 위쪽에 있는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&lt;menu&gt; tag</a:t>
            </a:r>
            <a:r>
              <a:rPr lang="ko-KR" altLang="en-US" dirty="0" smtClean="0">
                <a:sym typeface="Wingdings" panose="05000000000000000000" pitchFamily="2" charset="2"/>
              </a:rPr>
              <a:t>에 있는 </a:t>
            </a:r>
            <a:r>
              <a:rPr lang="en-US" altLang="ko-KR" dirty="0" err="1" smtClean="0">
                <a:sym typeface="Wingdings" panose="05000000000000000000" pitchFamily="2" charset="2"/>
              </a:rPr>
              <a:t>xmlns:app</a:t>
            </a:r>
            <a:r>
              <a:rPr lang="en-US" altLang="ko-KR" dirty="0" smtClean="0">
                <a:sym typeface="Wingdings" panose="05000000000000000000" pitchFamily="2" charset="2"/>
              </a:rPr>
              <a:t>="...." </a:t>
            </a:r>
            <a:r>
              <a:rPr lang="ko-KR" altLang="en-US" dirty="0" smtClean="0">
                <a:sym typeface="Wingdings" panose="05000000000000000000" pitchFamily="2" charset="2"/>
              </a:rPr>
              <a:t>도 추가 해야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2"/>
            <a:r>
              <a:rPr lang="en-US" altLang="ko-KR" dirty="0" smtClean="0">
                <a:sym typeface="Wingdings" panose="05000000000000000000" pitchFamily="2" charset="2"/>
              </a:rPr>
              <a:t>[</a:t>
            </a:r>
            <a:r>
              <a:rPr lang="ko-KR" altLang="en-US" dirty="0" smtClean="0">
                <a:sym typeface="Wingdings" panose="05000000000000000000" pitchFamily="2" charset="2"/>
              </a:rPr>
              <a:t>복사</a:t>
            </a:r>
            <a:r>
              <a:rPr lang="en-US" altLang="ko-KR" dirty="0" smtClean="0">
                <a:sym typeface="Wingdings" panose="05000000000000000000" pitchFamily="2" charset="2"/>
              </a:rPr>
              <a:t>/</a:t>
            </a:r>
            <a:r>
              <a:rPr lang="ko-KR" altLang="en-US" dirty="0" err="1" smtClean="0">
                <a:sym typeface="Wingdings" panose="05000000000000000000" pitchFamily="2" charset="2"/>
              </a:rPr>
              <a:t>붙여넣기</a:t>
            </a:r>
            <a:r>
              <a:rPr lang="en-US" altLang="ko-KR" dirty="0" smtClean="0">
                <a:sym typeface="Wingdings" panose="05000000000000000000" pitchFamily="2" charset="2"/>
              </a:rPr>
              <a:t>]</a:t>
            </a:r>
            <a:r>
              <a:rPr lang="ko-KR" altLang="en-US" dirty="0" smtClean="0">
                <a:sym typeface="Wingdings" panose="05000000000000000000" pitchFamily="2" charset="2"/>
              </a:rPr>
              <a:t>를 하기보다는 </a:t>
            </a:r>
            <a:r>
              <a:rPr lang="en-US" altLang="ko-KR" dirty="0" smtClean="0">
                <a:sym typeface="Wingdings" panose="05000000000000000000" pitchFamily="2" charset="2"/>
              </a:rPr>
              <a:t>autocomplete</a:t>
            </a:r>
            <a:r>
              <a:rPr lang="ko-KR" altLang="en-US" dirty="0" smtClean="0">
                <a:sym typeface="Wingdings" panose="05000000000000000000" pitchFamily="2" charset="2"/>
              </a:rPr>
              <a:t>를 경험해보며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직접 </a:t>
            </a:r>
            <a:r>
              <a:rPr lang="ko-KR" altLang="en-US" dirty="0" smtClean="0">
                <a:sym typeface="Wingdings" panose="05000000000000000000" pitchFamily="2" charset="2"/>
              </a:rPr>
              <a:t>손코딩해보는 것이 유익합니다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2979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05-3 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액션바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사용하기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b="1" dirty="0" smtClean="0">
                <a:sym typeface="Wingdings" panose="05000000000000000000" pitchFamily="2" charset="2"/>
              </a:rPr>
              <a:t>Step 2 </a:t>
            </a:r>
            <a:r>
              <a:rPr lang="ko-KR" altLang="en-US" b="1" dirty="0" smtClean="0">
                <a:sym typeface="Wingdings" panose="05000000000000000000" pitchFamily="2" charset="2"/>
              </a:rPr>
              <a:t>계속</a:t>
            </a:r>
            <a:r>
              <a:rPr lang="en-US" altLang="ko-KR" b="1" dirty="0" smtClean="0">
                <a:sym typeface="Wingdings" panose="05000000000000000000" pitchFamily="2" charset="2"/>
              </a:rPr>
              <a:t>: </a:t>
            </a:r>
            <a:r>
              <a:rPr lang="en-US" altLang="ko-KR" b="1" dirty="0" smtClean="0"/>
              <a:t>menu_main.xml </a:t>
            </a:r>
            <a:r>
              <a:rPr lang="ko-KR" altLang="en-US" b="1" dirty="0" smtClean="0"/>
              <a:t>수정하기 </a:t>
            </a: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55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408" y="1196752"/>
            <a:ext cx="7546293" cy="532311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807968" y="2863118"/>
            <a:ext cx="4060727" cy="523220"/>
          </a:xfrm>
          <a:prstGeom prst="rect">
            <a:avLst/>
          </a:prstGeom>
          <a:solidFill>
            <a:srgbClr val="FFC000"/>
          </a:solidFill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400" dirty="0" err="1" smtClean="0"/>
              <a:t>alwasys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외에도 다양한 옵션이 </a:t>
            </a:r>
            <a:r>
              <a:rPr lang="ko-KR" altLang="en-US" sz="1400" dirty="0"/>
              <a:t>있습니다</a:t>
            </a:r>
            <a:r>
              <a:rPr lang="en-US" altLang="ko-KR" sz="1400" dirty="0"/>
              <a:t>. </a:t>
            </a:r>
            <a:endParaRPr lang="ko-KR" altLang="en-US" sz="1400" dirty="0"/>
          </a:p>
          <a:p>
            <a:r>
              <a:rPr lang="en-US" altLang="ko-KR" sz="1400" dirty="0" smtClean="0"/>
              <a:t>never, </a:t>
            </a:r>
            <a:r>
              <a:rPr lang="en-US" altLang="ko-KR" sz="1400" dirty="0" err="1" smtClean="0"/>
              <a:t>ifRoom</a:t>
            </a:r>
            <a:r>
              <a:rPr lang="en-US" altLang="ko-KR" sz="1400" dirty="0" smtClean="0"/>
              <a:t>, with Text, </a:t>
            </a:r>
            <a:r>
              <a:rPr lang="en-US" altLang="ko-KR" sz="1400" dirty="0" err="1" smtClean="0"/>
              <a:t>collapseActionView</a:t>
            </a:r>
            <a:endParaRPr lang="ko-KR" altLang="en-US" sz="1400" dirty="0"/>
          </a:p>
        </p:txBody>
      </p:sp>
      <p:cxnSp>
        <p:nvCxnSpPr>
          <p:cNvPr id="9" name="직선 화살표 연결선 8"/>
          <p:cNvCxnSpPr>
            <a:stCxn id="7" idx="1"/>
          </p:cNvCxnSpPr>
          <p:nvPr/>
        </p:nvCxnSpPr>
        <p:spPr>
          <a:xfrm flipH="1">
            <a:off x="5159896" y="3124728"/>
            <a:ext cx="648072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0205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05-3 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액션바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사용하기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b="1" dirty="0" smtClean="0"/>
              <a:t>Step </a:t>
            </a:r>
            <a:r>
              <a:rPr lang="en-US" altLang="ko-KR" b="1" dirty="0"/>
              <a:t>3</a:t>
            </a:r>
            <a:r>
              <a:rPr lang="en-US" altLang="ko-KR" b="1" dirty="0" smtClean="0"/>
              <a:t>: </a:t>
            </a:r>
            <a:r>
              <a:rPr lang="ko-KR" altLang="en-US" dirty="0" smtClean="0"/>
              <a:t>지금까지 만든 </a:t>
            </a:r>
            <a:r>
              <a:rPr lang="en-US" altLang="ko-KR" dirty="0" smtClean="0"/>
              <a:t>menu</a:t>
            </a:r>
            <a:r>
              <a:rPr lang="ko-KR" altLang="en-US" dirty="0" smtClean="0"/>
              <a:t>를 화면에 추가하는 작업을 합니다</a:t>
            </a:r>
            <a:r>
              <a:rPr lang="en-US" altLang="ko-KR" dirty="0" smtClean="0"/>
              <a:t>. 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menu</a:t>
            </a:r>
            <a:r>
              <a:rPr lang="ko-KR" altLang="en-US" dirty="0" smtClean="0">
                <a:sym typeface="Wingdings" panose="05000000000000000000" pitchFamily="2" charset="2"/>
              </a:rPr>
              <a:t>를 어느 때 혹은 어디에서 추가하면 좋을까요</a:t>
            </a:r>
            <a:r>
              <a:rPr lang="en-US" altLang="ko-KR" dirty="0" smtClean="0">
                <a:sym typeface="Wingdings" panose="05000000000000000000" pitchFamily="2" charset="2"/>
              </a:rPr>
              <a:t>? 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물론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err="1" smtClean="0">
                <a:sym typeface="Wingdings" panose="05000000000000000000" pitchFamily="2" charset="2"/>
              </a:rPr>
              <a:t>안스가</a:t>
            </a:r>
            <a:r>
              <a:rPr lang="ko-KR" altLang="en-US" dirty="0" smtClean="0">
                <a:sym typeface="Wingdings" panose="05000000000000000000" pitchFamily="2" charset="2"/>
              </a:rPr>
              <a:t> 앱을 시작할 때입니다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ko-KR" altLang="en-US" dirty="0" err="1" smtClean="0">
                <a:sym typeface="Wingdings" panose="05000000000000000000" pitchFamily="2" charset="2"/>
              </a:rPr>
              <a:t>안스가</a:t>
            </a:r>
            <a:r>
              <a:rPr lang="ko-KR" altLang="en-US" dirty="0" smtClean="0">
                <a:sym typeface="Wingdings" panose="05000000000000000000" pitchFamily="2" charset="2"/>
              </a:rPr>
              <a:t> 앱을 시작하면서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메뉴를 만들 때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우리가 만든 메뉴로 추가</a:t>
            </a:r>
            <a:r>
              <a:rPr lang="en-US" altLang="ko-KR" dirty="0" smtClean="0">
                <a:sym typeface="Wingdings" panose="05000000000000000000" pitchFamily="2" charset="2"/>
              </a:rPr>
              <a:t>/</a:t>
            </a:r>
            <a:r>
              <a:rPr lang="ko-KR" altLang="en-US" dirty="0" smtClean="0">
                <a:sym typeface="Wingdings" panose="05000000000000000000" pitchFamily="2" charset="2"/>
              </a:rPr>
              <a:t>대체</a:t>
            </a:r>
            <a:r>
              <a:rPr lang="en-US" altLang="ko-KR" dirty="0" smtClean="0">
                <a:sym typeface="Wingdings" panose="05000000000000000000" pitchFamily="2" charset="2"/>
              </a:rPr>
              <a:t>/</a:t>
            </a:r>
            <a:r>
              <a:rPr lang="ko-KR" altLang="en-US" dirty="0" smtClean="0">
                <a:sym typeface="Wingdings" panose="05000000000000000000" pitchFamily="2" charset="2"/>
              </a:rPr>
              <a:t>확장하는 경우이니까 </a:t>
            </a:r>
            <a:r>
              <a:rPr lang="ko-KR" altLang="en-US" dirty="0" err="1" smtClean="0">
                <a:sym typeface="Wingdings" panose="05000000000000000000" pitchFamily="2" charset="2"/>
              </a:rPr>
              <a:t>안스가</a:t>
            </a:r>
            <a:r>
              <a:rPr lang="ko-KR" altLang="en-US" dirty="0" smtClean="0">
                <a:sym typeface="Wingdings" panose="05000000000000000000" pitchFamily="2" charset="2"/>
              </a:rPr>
              <a:t> 메뉴를 만드는 과정의 일부를 재정의</a:t>
            </a:r>
            <a:r>
              <a:rPr lang="en-US" altLang="ko-KR" dirty="0" smtClean="0">
                <a:sym typeface="Wingdings" panose="05000000000000000000" pitchFamily="2" charset="2"/>
              </a:rPr>
              <a:t>(Override)</a:t>
            </a:r>
            <a:r>
              <a:rPr lang="ko-KR" altLang="en-US" dirty="0" smtClean="0">
                <a:sym typeface="Wingdings" panose="05000000000000000000" pitchFamily="2" charset="2"/>
              </a:rPr>
              <a:t>하고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나머지는 </a:t>
            </a:r>
            <a:r>
              <a:rPr lang="ko-KR" altLang="en-US" dirty="0" err="1" smtClean="0">
                <a:sym typeface="Wingdings" panose="05000000000000000000" pitchFamily="2" charset="2"/>
              </a:rPr>
              <a:t>안스에</a:t>
            </a:r>
            <a:r>
              <a:rPr lang="ko-KR" altLang="en-US" dirty="0" smtClean="0">
                <a:sym typeface="Wingdings" panose="05000000000000000000" pitchFamily="2" charset="2"/>
              </a:rPr>
              <a:t> 맡기면 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그러므로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err="1" smtClean="0">
                <a:sym typeface="Wingdings" panose="05000000000000000000" pitchFamily="2" charset="2"/>
              </a:rPr>
              <a:t>안스가</a:t>
            </a:r>
            <a:r>
              <a:rPr lang="ko-KR" altLang="en-US" dirty="0" smtClean="0">
                <a:sym typeface="Wingdings" panose="05000000000000000000" pitchFamily="2" charset="2"/>
              </a:rPr>
              <a:t> 메뉴를 만들 때 사용하는 </a:t>
            </a:r>
            <a:r>
              <a:rPr lang="en-US" altLang="ko-KR" dirty="0" err="1" smtClean="0">
                <a:sym typeface="Wingdings" panose="05000000000000000000" pitchFamily="2" charset="2"/>
              </a:rPr>
              <a:t>onCreateOptionsMenu</a:t>
            </a:r>
            <a:r>
              <a:rPr lang="en-US" altLang="ko-KR" dirty="0" smtClean="0">
                <a:sym typeface="Wingdings" panose="05000000000000000000" pitchFamily="2" charset="2"/>
              </a:rPr>
              <a:t>(), </a:t>
            </a:r>
            <a:r>
              <a:rPr lang="en-US" altLang="ko-KR" dirty="0" err="1" smtClean="0">
                <a:sym typeface="Wingdings" panose="05000000000000000000" pitchFamily="2" charset="2"/>
              </a:rPr>
              <a:t>onOptionsItemSelected</a:t>
            </a:r>
            <a:r>
              <a:rPr lang="en-US" altLang="ko-KR" dirty="0" smtClean="0">
                <a:sym typeface="Wingdings" panose="05000000000000000000" pitchFamily="2" charset="2"/>
              </a:rPr>
              <a:t>()</a:t>
            </a:r>
            <a:r>
              <a:rPr lang="ko-KR" altLang="en-US" dirty="0" smtClean="0">
                <a:sym typeface="Wingdings" panose="05000000000000000000" pitchFamily="2" charset="2"/>
              </a:rPr>
              <a:t>같은 메소드를 </a:t>
            </a:r>
            <a:r>
              <a:rPr lang="en-US" altLang="ko-KR" dirty="0">
                <a:sym typeface="Wingdings" panose="05000000000000000000" pitchFamily="2" charset="2"/>
              </a:rPr>
              <a:t>MainActivity.java </a:t>
            </a:r>
            <a:r>
              <a:rPr lang="ko-KR" altLang="en-US" dirty="0">
                <a:sym typeface="Wingdings" panose="05000000000000000000" pitchFamily="2" charset="2"/>
              </a:rPr>
              <a:t>에서 </a:t>
            </a:r>
            <a:r>
              <a:rPr lang="ko-KR" altLang="en-US" dirty="0" smtClean="0">
                <a:sym typeface="Wingdings" panose="05000000000000000000" pitchFamily="2" charset="2"/>
              </a:rPr>
              <a:t>재정의해서 기존의 디폴트 메뉴에 우리가 만든 </a:t>
            </a:r>
            <a:r>
              <a:rPr lang="en-US" altLang="ko-KR" dirty="0" smtClean="0">
                <a:sym typeface="Wingdings" panose="05000000000000000000" pitchFamily="2" charset="2"/>
              </a:rPr>
              <a:t>menu item</a:t>
            </a:r>
            <a:r>
              <a:rPr lang="ko-KR" altLang="en-US" dirty="0" smtClean="0">
                <a:sym typeface="Wingdings" panose="05000000000000000000" pitchFamily="2" charset="2"/>
              </a:rPr>
              <a:t>들을 추가합니다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b="1" dirty="0" smtClean="0">
                <a:sym typeface="Wingdings" panose="05000000000000000000" pitchFamily="2" charset="2"/>
              </a:rPr>
              <a:t>Step 4: </a:t>
            </a:r>
            <a:r>
              <a:rPr lang="en-US" altLang="ko-KR" dirty="0" smtClean="0">
                <a:sym typeface="Wingdings" panose="05000000000000000000" pitchFamily="2" charset="2"/>
              </a:rPr>
              <a:t>MainActivity.java </a:t>
            </a:r>
            <a:r>
              <a:rPr lang="ko-KR" altLang="en-US" dirty="0" smtClean="0">
                <a:sym typeface="Wingdings" panose="05000000000000000000" pitchFamily="2" charset="2"/>
              </a:rPr>
              <a:t>파일을 열고</a:t>
            </a:r>
            <a:r>
              <a:rPr lang="en-US" altLang="ko-KR" dirty="0" smtClean="0">
                <a:sym typeface="Wingdings" panose="05000000000000000000" pitchFamily="2" charset="2"/>
              </a:rPr>
              <a:t>, MainActivity </a:t>
            </a:r>
            <a:r>
              <a:rPr lang="ko-KR" altLang="en-US" dirty="0" smtClean="0">
                <a:sym typeface="Wingdings" panose="05000000000000000000" pitchFamily="2" charset="2"/>
              </a:rPr>
              <a:t>클래스 이름 위에서 혹은 내부에서 우클릭하여 나오는 팝업 메뉴에서 </a:t>
            </a:r>
            <a:r>
              <a:rPr lang="en-US" altLang="ko-KR" dirty="0" smtClean="0">
                <a:sym typeface="Wingdings" panose="05000000000000000000" pitchFamily="2" charset="2"/>
              </a:rPr>
              <a:t>Generate ...  Override Methods ...]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메뉴를 선택합니다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en-US" altLang="ko-KR" dirty="0" err="1">
                <a:sym typeface="Wingdings" panose="05000000000000000000" pitchFamily="2" charset="2"/>
              </a:rPr>
              <a:t>onCreateOptionsMenu</a:t>
            </a:r>
            <a:r>
              <a:rPr lang="en-US" altLang="ko-KR" dirty="0">
                <a:sym typeface="Wingdings" panose="05000000000000000000" pitchFamily="2" charset="2"/>
              </a:rPr>
              <a:t>(), </a:t>
            </a:r>
            <a:r>
              <a:rPr lang="en-US" altLang="ko-KR" dirty="0" err="1">
                <a:sym typeface="Wingdings" panose="05000000000000000000" pitchFamily="2" charset="2"/>
              </a:rPr>
              <a:t>onOptionsItemSelected</a:t>
            </a:r>
            <a:r>
              <a:rPr lang="en-US" altLang="ko-KR" dirty="0" smtClean="0">
                <a:sym typeface="Wingdings" panose="05000000000000000000" pitchFamily="2" charset="2"/>
              </a:rPr>
              <a:t>() </a:t>
            </a:r>
            <a:r>
              <a:rPr lang="ko-KR" altLang="en-US" dirty="0" smtClean="0">
                <a:sym typeface="Wingdings" panose="05000000000000000000" pitchFamily="2" charset="2"/>
              </a:rPr>
              <a:t>두 메소드를 선택하고 </a:t>
            </a:r>
            <a:r>
              <a:rPr lang="en-US" altLang="ko-KR" dirty="0" smtClean="0">
                <a:sym typeface="Wingdings" panose="05000000000000000000" pitchFamily="2" charset="2"/>
              </a:rPr>
              <a:t>OK</a:t>
            </a:r>
            <a:r>
              <a:rPr lang="ko-KR" altLang="en-US" dirty="0" smtClean="0">
                <a:sym typeface="Wingdings" panose="05000000000000000000" pitchFamily="2" charset="2"/>
              </a:rPr>
              <a:t>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lvl="1"/>
            <a:r>
              <a:rPr lang="en-US" altLang="ko-KR" dirty="0" err="1" smtClean="0">
                <a:sym typeface="Wingdings" panose="05000000000000000000" pitchFamily="2" charset="2"/>
              </a:rPr>
              <a:t>onCreateOptionsMenu</a:t>
            </a:r>
            <a:r>
              <a:rPr lang="en-US" altLang="ko-KR" dirty="0" smtClean="0">
                <a:sym typeface="Wingdings" panose="05000000000000000000" pitchFamily="2" charset="2"/>
              </a:rPr>
              <a:t>() </a:t>
            </a:r>
            <a:r>
              <a:rPr lang="ko-KR" altLang="en-US" dirty="0" smtClean="0">
                <a:sym typeface="Wingdings" panose="05000000000000000000" pitchFamily="2" charset="2"/>
              </a:rPr>
              <a:t>에서는 단지 </a:t>
            </a:r>
            <a:r>
              <a:rPr lang="en-US" altLang="ko-KR" dirty="0" smtClean="0">
                <a:sym typeface="Wingdings" panose="05000000000000000000" pitchFamily="2" charset="2"/>
              </a:rPr>
              <a:t>menu_main.xml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레이아웃 파일을 </a:t>
            </a:r>
            <a:r>
              <a:rPr lang="en-US" altLang="ko-KR" dirty="0" smtClean="0">
                <a:sym typeface="Wingdings" panose="05000000000000000000" pitchFamily="2" charset="2"/>
              </a:rPr>
              <a:t>inflation</a:t>
            </a:r>
            <a:r>
              <a:rPr lang="ko-KR" altLang="en-US" dirty="0" smtClean="0">
                <a:sym typeface="Wingdings" panose="05000000000000000000" pitchFamily="2" charset="2"/>
              </a:rPr>
              <a:t>하는 작업을 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lvl="1"/>
            <a:r>
              <a:rPr lang="en-US" altLang="ko-KR" dirty="0" err="1" smtClean="0">
                <a:sym typeface="Wingdings" panose="05000000000000000000" pitchFamily="2" charset="2"/>
              </a:rPr>
              <a:t>onOptionsItemSelected</a:t>
            </a:r>
            <a:r>
              <a:rPr lang="en-US" altLang="ko-KR" dirty="0" smtClean="0">
                <a:sym typeface="Wingdings" panose="05000000000000000000" pitchFamily="2" charset="2"/>
              </a:rPr>
              <a:t>() </a:t>
            </a:r>
            <a:r>
              <a:rPr lang="ko-KR" altLang="en-US" dirty="0" smtClean="0">
                <a:sym typeface="Wingdings" panose="05000000000000000000" pitchFamily="2" charset="2"/>
              </a:rPr>
              <a:t>에서는 어떤 메뉴 아이템이 선택되었는지 알려줍니다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다음 페이지를 참고하십시오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4615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05-3 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액션바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사용하기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b="1" dirty="0" smtClean="0"/>
              <a:t>Hu053OptionMenu </a:t>
            </a:r>
            <a:r>
              <a:rPr lang="ko-KR" altLang="en-US" b="1" dirty="0" smtClean="0"/>
              <a:t>실습</a:t>
            </a:r>
            <a:r>
              <a:rPr lang="en-US" altLang="ko-KR" b="1" dirty="0" smtClean="0"/>
              <a:t>: MainActivity.java </a:t>
            </a:r>
            <a:r>
              <a:rPr lang="ko-KR" altLang="en-US" b="1" dirty="0" smtClean="0"/>
              <a:t>수정하여 </a:t>
            </a:r>
            <a:r>
              <a:rPr lang="en-US" altLang="ko-KR" b="1" dirty="0" smtClean="0"/>
              <a:t>Option Menu </a:t>
            </a:r>
            <a:r>
              <a:rPr lang="ko-KR" altLang="en-US" b="1" dirty="0" smtClean="0"/>
              <a:t>추가하기 </a:t>
            </a:r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57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520683" y="1159876"/>
            <a:ext cx="11089234" cy="56938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Consolas" panose="020B0609020204030204" pitchFamily="49" charset="0"/>
              </a:rPr>
              <a:t>public class MainActivity extends AppCompatActivity </a:t>
            </a:r>
            <a:r>
              <a:rPr lang="en-US" altLang="ko-KR" sz="1400" dirty="0" smtClean="0">
                <a:latin typeface="Consolas" panose="020B0609020204030204" pitchFamily="49" charset="0"/>
              </a:rPr>
              <a:t>{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@Override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protected void onCreate(Bundle savedInstanceState) {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super.onCreate(savedInstanceState);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setContentView(</a:t>
            </a:r>
            <a:r>
              <a:rPr lang="en-US" altLang="ko-KR" sz="1400" dirty="0" err="1">
                <a:latin typeface="Consolas" panose="020B0609020204030204" pitchFamily="49" charset="0"/>
              </a:rPr>
              <a:t>R.layout.activity_main</a:t>
            </a:r>
            <a:r>
              <a:rPr lang="en-US" altLang="ko-KR" sz="14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</a:t>
            </a:r>
            <a:r>
              <a:rPr lang="en-US" altLang="ko-KR" sz="1400" dirty="0" smtClean="0">
                <a:latin typeface="Consolas" panose="020B0609020204030204" pitchFamily="49" charset="0"/>
              </a:rPr>
              <a:t>}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@Override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</a:t>
            </a:r>
            <a:r>
              <a:rPr lang="en-US" altLang="ko-KR" sz="1400" b="1" dirty="0">
                <a:latin typeface="Consolas" panose="020B0609020204030204" pitchFamily="49" charset="0"/>
              </a:rPr>
              <a:t>public boolean </a:t>
            </a:r>
            <a:r>
              <a:rPr lang="en-US" altLang="ko-KR" sz="1400" b="1" dirty="0" err="1">
                <a:latin typeface="Consolas" panose="020B0609020204030204" pitchFamily="49" charset="0"/>
              </a:rPr>
              <a:t>onCreateOptionsMenu</a:t>
            </a:r>
            <a:r>
              <a:rPr lang="en-US" altLang="ko-KR" sz="1400" b="1" dirty="0">
                <a:latin typeface="Consolas" panose="020B0609020204030204" pitchFamily="49" charset="0"/>
              </a:rPr>
              <a:t>(Menu menu) </a:t>
            </a:r>
            <a:r>
              <a:rPr lang="en-US" altLang="ko-KR" sz="1400" dirty="0"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getMenuInflater</a:t>
            </a:r>
            <a:r>
              <a:rPr lang="en-US" altLang="ko-KR" sz="1400" dirty="0">
                <a:latin typeface="Consolas" panose="020B0609020204030204" pitchFamily="49" charset="0"/>
              </a:rPr>
              <a:t>().inflate(</a:t>
            </a:r>
            <a:r>
              <a:rPr lang="en-US" altLang="ko-KR" sz="1400" dirty="0" err="1">
                <a:latin typeface="Consolas" panose="020B0609020204030204" pitchFamily="49" charset="0"/>
              </a:rPr>
              <a:t>R.menu.menu_main</a:t>
            </a:r>
            <a:r>
              <a:rPr lang="en-US" altLang="ko-KR" sz="1400" dirty="0">
                <a:latin typeface="Consolas" panose="020B0609020204030204" pitchFamily="49" charset="0"/>
              </a:rPr>
              <a:t>, menu</a:t>
            </a:r>
            <a:r>
              <a:rPr lang="en-US" altLang="ko-KR" sz="1400" dirty="0" smtClean="0">
                <a:latin typeface="Consolas" panose="020B0609020204030204" pitchFamily="49" charset="0"/>
              </a:rPr>
              <a:t>);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return true;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</a:t>
            </a:r>
            <a:r>
              <a:rPr lang="en-US" altLang="ko-KR" sz="1400" dirty="0" smtClean="0">
                <a:latin typeface="Consolas" panose="020B0609020204030204" pitchFamily="49" charset="0"/>
              </a:rPr>
              <a:t>}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@Override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</a:t>
            </a:r>
            <a:r>
              <a:rPr lang="en-US" altLang="ko-KR" sz="1400" b="1" dirty="0">
                <a:latin typeface="Consolas" panose="020B0609020204030204" pitchFamily="49" charset="0"/>
              </a:rPr>
              <a:t>public boolean </a:t>
            </a:r>
            <a:r>
              <a:rPr lang="en-US" altLang="ko-KR" sz="1400" b="1" dirty="0" err="1">
                <a:latin typeface="Consolas" panose="020B0609020204030204" pitchFamily="49" charset="0"/>
              </a:rPr>
              <a:t>onOptionsItemSelected</a:t>
            </a:r>
            <a:r>
              <a:rPr lang="en-US" altLang="ko-KR" sz="1400" b="1" dirty="0">
                <a:latin typeface="Consolas" panose="020B0609020204030204" pitchFamily="49" charset="0"/>
              </a:rPr>
              <a:t>(</a:t>
            </a:r>
            <a:r>
              <a:rPr lang="en-US" altLang="ko-KR" sz="1400" b="1" dirty="0" err="1">
                <a:latin typeface="Consolas" panose="020B0609020204030204" pitchFamily="49" charset="0"/>
              </a:rPr>
              <a:t>MenuItem</a:t>
            </a:r>
            <a:r>
              <a:rPr lang="en-US" altLang="ko-KR" sz="1400" b="1" dirty="0">
                <a:latin typeface="Consolas" panose="020B0609020204030204" pitchFamily="49" charset="0"/>
              </a:rPr>
              <a:t> item) </a:t>
            </a:r>
            <a:r>
              <a:rPr lang="en-US" altLang="ko-KR" sz="1400" dirty="0"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int </a:t>
            </a:r>
            <a:r>
              <a:rPr lang="en-US" altLang="ko-KR" sz="1400" dirty="0" err="1">
                <a:latin typeface="Consolas" panose="020B0609020204030204" pitchFamily="49" charset="0"/>
              </a:rPr>
              <a:t>curId</a:t>
            </a:r>
            <a:r>
              <a:rPr lang="en-US" altLang="ko-KR" sz="1400" dirty="0">
                <a:latin typeface="Consolas" panose="020B0609020204030204" pitchFamily="49" charset="0"/>
              </a:rPr>
              <a:t> = </a:t>
            </a:r>
            <a:r>
              <a:rPr lang="en-US" altLang="ko-KR" sz="1400" dirty="0" err="1">
                <a:latin typeface="Consolas" panose="020B0609020204030204" pitchFamily="49" charset="0"/>
              </a:rPr>
              <a:t>item.getItemId</a:t>
            </a:r>
            <a:r>
              <a:rPr lang="en-US" altLang="ko-KR" sz="1400" dirty="0"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switch (</a:t>
            </a:r>
            <a:r>
              <a:rPr lang="en-US" altLang="ko-KR" sz="1400" dirty="0" err="1">
                <a:latin typeface="Consolas" panose="020B0609020204030204" pitchFamily="49" charset="0"/>
              </a:rPr>
              <a:t>curId</a:t>
            </a:r>
            <a:r>
              <a:rPr lang="en-US" altLang="ko-KR" sz="1400" dirty="0"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case </a:t>
            </a:r>
            <a:r>
              <a:rPr lang="en-US" altLang="ko-KR" sz="1400" dirty="0" err="1">
                <a:latin typeface="Consolas" panose="020B0609020204030204" pitchFamily="49" charset="0"/>
              </a:rPr>
              <a:t>R.id.menu_refresh</a:t>
            </a:r>
            <a:r>
              <a:rPr lang="en-US" altLang="ko-KR" sz="1400" dirty="0"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    Toast.makeText(this, </a:t>
            </a:r>
            <a:r>
              <a:rPr lang="en-US" altLang="ko-KR" sz="1400" dirty="0" smtClean="0">
                <a:latin typeface="Consolas" panose="020B0609020204030204" pitchFamily="49" charset="0"/>
              </a:rPr>
              <a:t>"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refesh</a:t>
            </a:r>
            <a:r>
              <a:rPr lang="en-US" altLang="ko-KR" sz="1400" dirty="0" smtClean="0">
                <a:latin typeface="Consolas" panose="020B0609020204030204" pitchFamily="49" charset="0"/>
              </a:rPr>
              <a:t> selected.", </a:t>
            </a:r>
            <a:r>
              <a:rPr lang="en-US" altLang="ko-KR" sz="1400" dirty="0" err="1">
                <a:latin typeface="Consolas" panose="020B0609020204030204" pitchFamily="49" charset="0"/>
              </a:rPr>
              <a:t>Toast.LENGTH_SHORT</a:t>
            </a:r>
            <a:r>
              <a:rPr lang="en-US" altLang="ko-KR" sz="1400" dirty="0">
                <a:latin typeface="Consolas" panose="020B0609020204030204" pitchFamily="49" charset="0"/>
              </a:rPr>
              <a:t>).show</a:t>
            </a:r>
            <a:r>
              <a:rPr lang="en-US" altLang="ko-KR" sz="1400" dirty="0" smtClean="0">
                <a:latin typeface="Consolas" panose="020B0609020204030204" pitchFamily="49" charset="0"/>
              </a:rPr>
              <a:t>(); break</a:t>
            </a:r>
            <a:r>
              <a:rPr lang="en-US" altLang="ko-KR" sz="1400" dirty="0"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case </a:t>
            </a:r>
            <a:r>
              <a:rPr lang="en-US" altLang="ko-KR" sz="1400" dirty="0" err="1">
                <a:latin typeface="Consolas" panose="020B0609020204030204" pitchFamily="49" charset="0"/>
              </a:rPr>
              <a:t>R.id.menu_search</a:t>
            </a:r>
            <a:r>
              <a:rPr lang="en-US" altLang="ko-KR" sz="1400" dirty="0"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    Toast.makeText(this, </a:t>
            </a:r>
            <a:r>
              <a:rPr lang="en-US" altLang="ko-KR" sz="1400" dirty="0" smtClean="0">
                <a:latin typeface="Consolas" panose="020B0609020204030204" pitchFamily="49" charset="0"/>
              </a:rPr>
              <a:t>"search selected", </a:t>
            </a:r>
            <a:r>
              <a:rPr lang="en-US" altLang="ko-KR" sz="1400" dirty="0" err="1">
                <a:latin typeface="Consolas" panose="020B0609020204030204" pitchFamily="49" charset="0"/>
              </a:rPr>
              <a:t>Toast.LENGTH_SHORT</a:t>
            </a:r>
            <a:r>
              <a:rPr lang="en-US" altLang="ko-KR" sz="1400" dirty="0">
                <a:latin typeface="Consolas" panose="020B0609020204030204" pitchFamily="49" charset="0"/>
              </a:rPr>
              <a:t>).show</a:t>
            </a:r>
            <a:r>
              <a:rPr lang="en-US" altLang="ko-KR" sz="1400" dirty="0" smtClean="0">
                <a:latin typeface="Consolas" panose="020B0609020204030204" pitchFamily="49" charset="0"/>
              </a:rPr>
              <a:t>(); break</a:t>
            </a:r>
            <a:r>
              <a:rPr lang="en-US" altLang="ko-KR" sz="1400" dirty="0"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case </a:t>
            </a:r>
            <a:r>
              <a:rPr lang="en-US" altLang="ko-KR" sz="1400" dirty="0" err="1">
                <a:latin typeface="Consolas" panose="020B0609020204030204" pitchFamily="49" charset="0"/>
              </a:rPr>
              <a:t>R.id.menu_settings</a:t>
            </a:r>
            <a:r>
              <a:rPr lang="en-US" altLang="ko-KR" sz="1400" dirty="0"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    Toast.makeText(this, </a:t>
            </a:r>
            <a:r>
              <a:rPr lang="en-US" altLang="ko-KR" sz="1400" dirty="0" smtClean="0">
                <a:latin typeface="Consolas" panose="020B0609020204030204" pitchFamily="49" charset="0"/>
              </a:rPr>
              <a:t>"settings selected", </a:t>
            </a:r>
            <a:r>
              <a:rPr lang="en-US" altLang="ko-KR" sz="1400" dirty="0" err="1">
                <a:latin typeface="Consolas" panose="020B0609020204030204" pitchFamily="49" charset="0"/>
              </a:rPr>
              <a:t>Toast.LENGTH_SHORT</a:t>
            </a:r>
            <a:r>
              <a:rPr lang="en-US" altLang="ko-KR" sz="1400" dirty="0">
                <a:latin typeface="Consolas" panose="020B0609020204030204" pitchFamily="49" charset="0"/>
              </a:rPr>
              <a:t>).show</a:t>
            </a:r>
            <a:r>
              <a:rPr lang="en-US" altLang="ko-KR" sz="1400" dirty="0" smtClean="0">
                <a:latin typeface="Consolas" panose="020B0609020204030204" pitchFamily="49" charset="0"/>
              </a:rPr>
              <a:t>(); break</a:t>
            </a:r>
            <a:r>
              <a:rPr lang="en-US" altLang="ko-KR" sz="1400" dirty="0"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default</a:t>
            </a:r>
            <a:r>
              <a:rPr lang="en-US" altLang="ko-KR" sz="1400" dirty="0" smtClean="0">
                <a:latin typeface="Consolas" panose="020B0609020204030204" pitchFamily="49" charset="0"/>
              </a:rPr>
              <a:t>: break</a:t>
            </a:r>
            <a:r>
              <a:rPr lang="en-US" altLang="ko-KR" sz="1400" dirty="0"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smtClean="0">
                <a:latin typeface="Consolas" panose="020B0609020204030204" pitchFamily="49" charset="0"/>
              </a:rPr>
              <a:t>}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return </a:t>
            </a:r>
            <a:r>
              <a:rPr lang="en-US" altLang="ko-KR" sz="1400" dirty="0" err="1">
                <a:latin typeface="Consolas" panose="020B0609020204030204" pitchFamily="49" charset="0"/>
              </a:rPr>
              <a:t>super.onOptionsItemSelected</a:t>
            </a:r>
            <a:r>
              <a:rPr lang="en-US" altLang="ko-KR" sz="1400" dirty="0">
                <a:latin typeface="Consolas" panose="020B0609020204030204" pitchFamily="49" charset="0"/>
              </a:rPr>
              <a:t>(item);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</a:t>
            </a:r>
            <a:r>
              <a:rPr lang="en-US" altLang="ko-KR" sz="1400" dirty="0" smtClean="0">
                <a:latin typeface="Consolas" panose="020B0609020204030204" pitchFamily="49" charset="0"/>
              </a:rPr>
              <a:t>}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}</a:t>
            </a:r>
          </a:p>
        </p:txBody>
      </p:sp>
      <p:cxnSp>
        <p:nvCxnSpPr>
          <p:cNvPr id="7" name="직선 화살표 연결선 6"/>
          <p:cNvCxnSpPr/>
          <p:nvPr/>
        </p:nvCxnSpPr>
        <p:spPr>
          <a:xfrm flipH="1">
            <a:off x="6528048" y="2996952"/>
            <a:ext cx="648072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4551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05-3 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액션바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사용하기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453100" y="836712"/>
            <a:ext cx="4922820" cy="5659818"/>
          </a:xfrm>
        </p:spPr>
        <p:txBody>
          <a:bodyPr/>
          <a:lstStyle/>
          <a:p>
            <a:r>
              <a:rPr lang="en-US" altLang="ko-KR" dirty="0" smtClean="0">
                <a:sym typeface="Wingdings" panose="05000000000000000000" pitchFamily="2" charset="2"/>
              </a:rPr>
              <a:t>Option Menu</a:t>
            </a:r>
            <a:r>
              <a:rPr lang="ko-KR" altLang="en-US" dirty="0" smtClean="0">
                <a:sym typeface="Wingdings" panose="05000000000000000000" pitchFamily="2" charset="2"/>
              </a:rPr>
              <a:t>가 </a:t>
            </a:r>
            <a:r>
              <a:rPr lang="en-US" altLang="ko-KR" dirty="0" smtClean="0">
                <a:sym typeface="Wingdings" panose="05000000000000000000" pitchFamily="2" charset="2"/>
              </a:rPr>
              <a:t>Action Bar</a:t>
            </a:r>
            <a:r>
              <a:rPr lang="ko-KR" altLang="en-US" dirty="0" smtClean="0">
                <a:sym typeface="Wingdings" panose="05000000000000000000" pitchFamily="2" charset="2"/>
              </a:rPr>
              <a:t>에 추가된 결과 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58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384" y="1319495"/>
            <a:ext cx="2736304" cy="4932793"/>
          </a:xfrm>
          <a:prstGeom prst="rect">
            <a:avLst/>
          </a:prstGeom>
        </p:spPr>
      </p:pic>
      <p:sp>
        <p:nvSpPr>
          <p:cNvPr id="6" name="왼쪽 화살표 5"/>
          <p:cNvSpPr/>
          <p:nvPr/>
        </p:nvSpPr>
        <p:spPr>
          <a:xfrm>
            <a:off x="3431703" y="1607527"/>
            <a:ext cx="432048" cy="28803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왼쪽 화살표 6"/>
          <p:cNvSpPr/>
          <p:nvPr/>
        </p:nvSpPr>
        <p:spPr>
          <a:xfrm>
            <a:off x="2567607" y="5423951"/>
            <a:ext cx="432048" cy="28803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4007768" y="2852937"/>
            <a:ext cx="7909468" cy="3399352"/>
          </a:xfrm>
          <a:prstGeom prst="rect">
            <a:avLst/>
          </a:prstGeom>
        </p:spPr>
        <p:txBody>
          <a:bodyPr vert="horz" rtlCol="0">
            <a:normAutofit/>
          </a:bodyPr>
          <a:lstStyle>
            <a:lvl1pPr marL="342900" indent="-3429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0" sz="18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742950" indent="-28575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85000"/>
              <a:buFont typeface="Wingdings" panose="05000000000000000000" pitchFamily="2" charset="2"/>
              <a:buChar char="§"/>
              <a:defRPr kumimoji="0" sz="18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14300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80000"/>
              <a:buFont typeface="Wingdings" panose="05000000000000000000" pitchFamily="2" charset="2"/>
              <a:buChar char="§"/>
              <a:defRPr kumimoji="0" sz="16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600200" indent="-228600" algn="l" rtl="0" eaLnBrk="1" latinLnBrk="0" hangingPunct="1">
              <a:spcBef>
                <a:spcPct val="20000"/>
              </a:spcBef>
              <a:buClr>
                <a:schemeClr val="accent5"/>
              </a:buClr>
              <a:buSzPct val="75000"/>
              <a:buFont typeface="Wingdings" panose="05000000000000000000" pitchFamily="2" charset="2"/>
              <a:buChar char="§"/>
              <a:defRPr kumimoji="0" sz="16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2057400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70000"/>
              <a:buFont typeface="Wingdings" panose="05000000000000000000" pitchFamily="2" charset="2"/>
              <a:buChar char="§"/>
              <a:defRPr kumimoji="0" sz="16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rtl="0" eaLnBrk="1" latinLnBrk="1" hangingPunct="1">
              <a:spcBef>
                <a:spcPct val="20000"/>
              </a:spcBef>
              <a:buClr>
                <a:schemeClr val="tx2"/>
              </a:buClr>
              <a:buSzPct val="60000"/>
              <a:buFont typeface="Wingdings"/>
              <a:buChar char="u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latinLnBrk="1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"/>
              <a:buChar char="u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latinLnBrk="1" hangingPunct="1">
              <a:spcBef>
                <a:spcPct val="20000"/>
              </a:spcBef>
              <a:buClr>
                <a:schemeClr val="accent2"/>
              </a:buClr>
              <a:buSzPct val="55000"/>
              <a:buFont typeface="Wingdings"/>
              <a:buChar char="u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SzPct val="50000"/>
              <a:buFont typeface="Wingdings"/>
              <a:buChar char="u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b="1" dirty="0" smtClean="0">
                <a:sym typeface="Wingdings" panose="05000000000000000000" pitchFamily="2" charset="2"/>
              </a:rPr>
              <a:t>Context Menu</a:t>
            </a:r>
            <a:r>
              <a:rPr lang="ko-KR" altLang="en-US" b="1" dirty="0" smtClean="0">
                <a:sym typeface="Wingdings" panose="05000000000000000000" pitchFamily="2" charset="2"/>
              </a:rPr>
              <a:t>는</a:t>
            </a:r>
            <a:r>
              <a:rPr lang="en-US" altLang="ko-KR" b="1" dirty="0" smtClean="0">
                <a:sym typeface="Wingdings" panose="05000000000000000000" pitchFamily="2" charset="2"/>
              </a:rPr>
              <a:t>?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Context menu</a:t>
            </a:r>
            <a:r>
              <a:rPr lang="ko-KR" altLang="en-US" dirty="0" smtClean="0">
                <a:sym typeface="Wingdings" panose="05000000000000000000" pitchFamily="2" charset="2"/>
              </a:rPr>
              <a:t>는 어떤 뷰에 필요한 기능만을 모아 정의해 놓은 것으로 손가락을 길게 눌렀을 때 보이게 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Context menu</a:t>
            </a:r>
            <a:r>
              <a:rPr lang="ko-KR" altLang="en-US" dirty="0" smtClean="0">
                <a:sym typeface="Wingdings" panose="05000000000000000000" pitchFamily="2" charset="2"/>
              </a:rPr>
              <a:t>도 </a:t>
            </a:r>
            <a:r>
              <a:rPr lang="en-US" altLang="ko-KR" dirty="0" smtClean="0">
                <a:sym typeface="Wingdings" panose="05000000000000000000" pitchFamily="2" charset="2"/>
              </a:rPr>
              <a:t>Option menu</a:t>
            </a:r>
            <a:r>
              <a:rPr lang="ko-KR" altLang="en-US" dirty="0" smtClean="0">
                <a:sym typeface="Wingdings" panose="05000000000000000000" pitchFamily="2" charset="2"/>
              </a:rPr>
              <a:t>처럼 두 개의 메소드를 재정의해서 사용할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Context menu</a:t>
            </a:r>
            <a:r>
              <a:rPr lang="ko-KR" altLang="en-US" dirty="0" smtClean="0">
                <a:sym typeface="Wingdings" panose="05000000000000000000" pitchFamily="2" charset="2"/>
              </a:rPr>
              <a:t>를 특정 뷰에 등록하려면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en-US" altLang="ko-KR" dirty="0" err="1" smtClean="0">
                <a:sym typeface="Wingdings" panose="05000000000000000000" pitchFamily="2" charset="2"/>
              </a:rPr>
              <a:t>registerForContextMenu</a:t>
            </a:r>
            <a:r>
              <a:rPr lang="en-US" altLang="ko-KR" dirty="0" smtClean="0">
                <a:sym typeface="Wingdings" panose="05000000000000000000" pitchFamily="2" charset="2"/>
              </a:rPr>
              <a:t>() </a:t>
            </a:r>
            <a:r>
              <a:rPr lang="ko-KR" altLang="en-US" dirty="0" smtClean="0">
                <a:sym typeface="Wingdings" panose="05000000000000000000" pitchFamily="2" charset="2"/>
              </a:rPr>
              <a:t>메소드를 사용합니다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Context menu</a:t>
            </a:r>
            <a:r>
              <a:rPr lang="ko-KR" altLang="en-US" dirty="0" smtClean="0">
                <a:sym typeface="Wingdings" panose="05000000000000000000" pitchFamily="2" charset="2"/>
              </a:rPr>
              <a:t>를 등록하면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각각의 메뉴 아이템을 선택했을 때 </a:t>
            </a:r>
            <a:r>
              <a:rPr lang="en-US" altLang="ko-KR" dirty="0" err="1" smtClean="0">
                <a:sym typeface="Wingdings" panose="05000000000000000000" pitchFamily="2" charset="2"/>
              </a:rPr>
              <a:t>onContextItemSelected</a:t>
            </a:r>
            <a:r>
              <a:rPr lang="en-US" altLang="ko-KR" dirty="0" smtClean="0">
                <a:sym typeface="Wingdings" panose="05000000000000000000" pitchFamily="2" charset="2"/>
              </a:rPr>
              <a:t>()</a:t>
            </a:r>
            <a:r>
              <a:rPr lang="ko-KR" altLang="en-US" dirty="0" smtClean="0">
                <a:sym typeface="Wingdings" panose="05000000000000000000" pitchFamily="2" charset="2"/>
              </a:rPr>
              <a:t>메소드가 호출되므로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이때 </a:t>
            </a:r>
            <a:r>
              <a:rPr lang="ko-KR" altLang="en-US" dirty="0" err="1" smtClean="0">
                <a:sym typeface="Wingdings" panose="05000000000000000000" pitchFamily="2" charset="2"/>
              </a:rPr>
              <a:t>파라미터로</a:t>
            </a:r>
            <a:r>
              <a:rPr lang="ko-KR" altLang="en-US" dirty="0" smtClean="0">
                <a:sym typeface="Wingdings" panose="05000000000000000000" pitchFamily="2" charset="2"/>
              </a:rPr>
              <a:t> 전달되는 </a:t>
            </a:r>
            <a:r>
              <a:rPr lang="en-US" altLang="ko-KR" dirty="0" err="1" smtClean="0">
                <a:sym typeface="Wingdings" panose="05000000000000000000" pitchFamily="2" charset="2"/>
              </a:rPr>
              <a:t>MenuItem</a:t>
            </a:r>
            <a:r>
              <a:rPr lang="ko-KR" altLang="en-US" dirty="0" smtClean="0">
                <a:sym typeface="Wingdings" panose="05000000000000000000" pitchFamily="2" charset="2"/>
              </a:rPr>
              <a:t>객체를 사용해 선택된 메뉴 아이템의 정보를 확인한 후 처리할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161405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05-3 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액션바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사용하기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b="1" dirty="0" smtClean="0"/>
              <a:t>More about Action Bar.... </a:t>
            </a:r>
          </a:p>
          <a:p>
            <a:r>
              <a:rPr lang="en-US" altLang="ko-KR" dirty="0" smtClean="0"/>
              <a:t>Action Bar</a:t>
            </a:r>
            <a:r>
              <a:rPr lang="ko-KR" altLang="en-US" dirty="0" smtClean="0"/>
              <a:t>는 앱의 </a:t>
            </a:r>
            <a:r>
              <a:rPr lang="en-US" altLang="ko-KR" dirty="0" smtClean="0"/>
              <a:t>title(</a:t>
            </a:r>
            <a:r>
              <a:rPr lang="ko-KR" altLang="en-US" dirty="0" smtClean="0"/>
              <a:t>제목</a:t>
            </a:r>
            <a:r>
              <a:rPr lang="en-US" altLang="ko-KR" dirty="0" smtClean="0"/>
              <a:t>)</a:t>
            </a:r>
            <a:r>
              <a:rPr lang="ko-KR" altLang="en-US" dirty="0" smtClean="0"/>
              <a:t>을 보여주는 기능이며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코드로 </a:t>
            </a:r>
            <a:r>
              <a:rPr lang="en-US" altLang="ko-KR" dirty="0" smtClean="0"/>
              <a:t>show()/hide()</a:t>
            </a:r>
            <a:r>
              <a:rPr lang="ko-KR" altLang="en-US" dirty="0" smtClean="0"/>
              <a:t>를 할 수 있습니다</a:t>
            </a:r>
            <a:r>
              <a:rPr lang="en-US" altLang="ko-KR" dirty="0" smtClean="0"/>
              <a:t>. </a:t>
            </a:r>
          </a:p>
          <a:p>
            <a:pPr lvl="1"/>
            <a:r>
              <a:rPr lang="en-US" altLang="ko-KR" dirty="0" err="1" smtClean="0"/>
              <a:t>ActionBar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abar</a:t>
            </a:r>
            <a:r>
              <a:rPr lang="en-US" altLang="ko-KR" dirty="0" smtClean="0"/>
              <a:t> = </a:t>
            </a:r>
            <a:r>
              <a:rPr lang="en-US" altLang="ko-KR" dirty="0" err="1" smtClean="0"/>
              <a:t>getActionBar</a:t>
            </a:r>
            <a:r>
              <a:rPr lang="en-US" altLang="ko-KR" dirty="0" smtClean="0"/>
              <a:t>();</a:t>
            </a:r>
            <a:br>
              <a:rPr lang="en-US" altLang="ko-KR" dirty="0" smtClean="0"/>
            </a:br>
            <a:r>
              <a:rPr lang="en-US" altLang="ko-KR" dirty="0" err="1" smtClean="0"/>
              <a:t>sbar.show</a:t>
            </a:r>
            <a:r>
              <a:rPr lang="en-US" altLang="ko-KR" dirty="0" smtClean="0"/>
              <a:t>();</a:t>
            </a:r>
            <a:br>
              <a:rPr lang="en-US" altLang="ko-KR" dirty="0" smtClean="0"/>
            </a:br>
            <a:r>
              <a:rPr lang="en-US" altLang="ko-KR" dirty="0" err="1" smtClean="0"/>
              <a:t>sbar.hide</a:t>
            </a:r>
            <a:r>
              <a:rPr lang="en-US" altLang="ko-KR" dirty="0" smtClean="0"/>
              <a:t>();</a:t>
            </a:r>
          </a:p>
          <a:p>
            <a:r>
              <a:rPr lang="en-US" altLang="ko-KR" dirty="0" err="1" smtClean="0"/>
              <a:t>setSubTitle</a:t>
            </a:r>
            <a:r>
              <a:rPr lang="en-US" altLang="ko-KR" dirty="0" smtClean="0"/>
              <a:t>() </a:t>
            </a:r>
            <a:r>
              <a:rPr lang="ko-KR" altLang="en-US" dirty="0" err="1" smtClean="0"/>
              <a:t>메소드로</a:t>
            </a:r>
            <a:r>
              <a:rPr lang="ko-KR" altLang="en-US" dirty="0" smtClean="0"/>
              <a:t> 부제목도 달 수 있습니다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또한 </a:t>
            </a:r>
            <a:r>
              <a:rPr lang="en-US" altLang="ko-KR" dirty="0" smtClean="0"/>
              <a:t>title </a:t>
            </a:r>
            <a:r>
              <a:rPr lang="ko-KR" altLang="en-US" dirty="0" smtClean="0"/>
              <a:t>대신에 아이콘도 보여 줄 수 있습니다</a:t>
            </a:r>
            <a:r>
              <a:rPr lang="en-US" altLang="ko-KR" dirty="0" smtClean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4558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05-1 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프래그멘트와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액티비티 수명 주기의 가장 큰 차이점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453100" y="836712"/>
            <a:ext cx="8237201" cy="5659818"/>
          </a:xfrm>
        </p:spPr>
        <p:txBody>
          <a:bodyPr/>
          <a:lstStyle/>
          <a:p>
            <a:r>
              <a:rPr lang="ko-KR" altLang="en-US" dirty="0" err="1">
                <a:sym typeface="Wingdings" panose="05000000000000000000" pitchFamily="2" charset="2"/>
              </a:rPr>
              <a:t>액티비티와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프래그멘트의 </a:t>
            </a:r>
            <a:r>
              <a:rPr lang="ko-KR" altLang="en-US" dirty="0">
                <a:sym typeface="Wingdings" panose="05000000000000000000" pitchFamily="2" charset="2"/>
              </a:rPr>
              <a:t>수명 주기에서 가장 중대한 차이점은 해당되는 </a:t>
            </a:r>
            <a:r>
              <a:rPr lang="ko-KR" altLang="en-US" b="1" dirty="0">
                <a:sym typeface="Wingdings" panose="05000000000000000000" pitchFamily="2" charset="2"/>
              </a:rPr>
              <a:t>백 스택에 저장되는 방법</a:t>
            </a:r>
            <a:r>
              <a:rPr lang="ko-KR" altLang="en-US" dirty="0">
                <a:sym typeface="Wingdings" panose="05000000000000000000" pitchFamily="2" charset="2"/>
              </a:rPr>
              <a:t>에 있습니다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기본적으로 </a:t>
            </a:r>
            <a:r>
              <a:rPr lang="ko-KR" altLang="en-US" dirty="0">
                <a:sym typeface="Wingdings" panose="05000000000000000000" pitchFamily="2" charset="2"/>
              </a:rPr>
              <a:t>액티비티는 정지되면 시스템에서 관리하는 액티비티의 백 스택에 </a:t>
            </a:r>
            <a:r>
              <a:rPr lang="ko-KR" altLang="en-US" dirty="0" smtClean="0">
                <a:sym typeface="Wingdings" panose="05000000000000000000" pitchFamily="2" charset="2"/>
              </a:rPr>
              <a:t>들어갑니다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>(</a:t>
            </a:r>
            <a:r>
              <a:rPr lang="ko-KR" altLang="en-US" dirty="0">
                <a:sym typeface="Wingdings" panose="05000000000000000000" pitchFamily="2" charset="2"/>
              </a:rPr>
              <a:t>작업 및 백 스택에서 설명하였듯이 사용자는 </a:t>
            </a:r>
            <a:r>
              <a:rPr lang="en-US" altLang="ko-KR" dirty="0">
                <a:sym typeface="Wingdings" panose="05000000000000000000" pitchFamily="2" charset="2"/>
              </a:rPr>
              <a:t>Back </a:t>
            </a:r>
            <a:r>
              <a:rPr lang="ko-KR" altLang="en-US" dirty="0">
                <a:sym typeface="Wingdings" panose="05000000000000000000" pitchFamily="2" charset="2"/>
              </a:rPr>
              <a:t>버튼을 눌러서 액티비티로 돌아갈 수 있습니다</a:t>
            </a:r>
            <a:r>
              <a:rPr lang="en-US" altLang="ko-KR" dirty="0">
                <a:sym typeface="Wingdings" panose="05000000000000000000" pitchFamily="2" charset="2"/>
              </a:rPr>
              <a:t>). 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하지만 프래그멘트는 </a:t>
            </a:r>
            <a:r>
              <a:rPr lang="ko-KR" altLang="en-US" dirty="0">
                <a:sym typeface="Wingdings" panose="05000000000000000000" pitchFamily="2" charset="2"/>
              </a:rPr>
              <a:t>이를 제거하는 트랜잭션에서 </a:t>
            </a:r>
            <a:r>
              <a:rPr lang="en-US" altLang="ko-KR" dirty="0" err="1">
                <a:sym typeface="Wingdings" panose="05000000000000000000" pitchFamily="2" charset="2"/>
              </a:rPr>
              <a:t>addToBackStack</a:t>
            </a:r>
            <a:r>
              <a:rPr lang="en-US" altLang="ko-KR" dirty="0">
                <a:sym typeface="Wingdings" panose="05000000000000000000" pitchFamily="2" charset="2"/>
              </a:rPr>
              <a:t>()</a:t>
            </a:r>
            <a:r>
              <a:rPr lang="ko-KR" altLang="en-US" dirty="0">
                <a:sym typeface="Wingdings" panose="05000000000000000000" pitchFamily="2" charset="2"/>
              </a:rPr>
              <a:t>을 호출하여 인스턴스를 저장하라고 명시적으로 요청할 경우에만 호스트 액티비티에서 관리하는 백 스택으로 들어갑니다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  <a:br>
              <a:rPr lang="en-US" altLang="ko-KR" dirty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6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1919" y="0"/>
            <a:ext cx="25666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120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05-4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상단 탭과 하단 탭 만들기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하나의 뷰에서 여러 개 정보를 볼 때 탭을 많이 사용합니다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안드로이드 전화번호부 기본 앱에서도 사용합니다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Tab</a:t>
            </a:r>
            <a:r>
              <a:rPr lang="ko-KR" altLang="en-US" dirty="0" smtClean="0"/>
              <a:t>은 </a:t>
            </a:r>
            <a:r>
              <a:rPr lang="en-US" altLang="ko-KR" dirty="0" smtClean="0"/>
              <a:t>Navigation Widget</a:t>
            </a:r>
            <a:r>
              <a:rPr lang="ko-KR" altLang="en-US" dirty="0" smtClean="0"/>
              <a:t>이라고 불리기도 하며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상단 탭과 하단 탭</a:t>
            </a:r>
            <a:r>
              <a:rPr lang="en-US" altLang="ko-KR" dirty="0" smtClean="0"/>
              <a:t>(Bottom Navigation)</a:t>
            </a:r>
            <a:r>
              <a:rPr lang="ko-KR" altLang="en-US" dirty="0" smtClean="0"/>
              <a:t>으로 구분합니다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상단 탭은 </a:t>
            </a:r>
            <a:r>
              <a:rPr lang="en-US" altLang="ko-KR" dirty="0" smtClean="0"/>
              <a:t>Action Bar</a:t>
            </a:r>
            <a:r>
              <a:rPr lang="ko-KR" altLang="en-US" dirty="0" smtClean="0"/>
              <a:t>에 탭 기능의 일부분으로 제공되며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하단 탭은 별도의 </a:t>
            </a:r>
            <a:r>
              <a:rPr lang="en-US" altLang="ko-KR" dirty="0" smtClean="0"/>
              <a:t>Widget</a:t>
            </a:r>
            <a:r>
              <a:rPr lang="ko-KR" altLang="en-US" dirty="0" smtClean="0"/>
              <a:t>으로 제공됩니다</a:t>
            </a:r>
            <a:r>
              <a:rPr lang="en-US" altLang="ko-KR" dirty="0" smtClean="0"/>
              <a:t>. </a:t>
            </a:r>
          </a:p>
          <a:p>
            <a:endParaRPr lang="en-US" altLang="ko-KR" dirty="0"/>
          </a:p>
          <a:p>
            <a:pPr marL="0" indent="0">
              <a:buNone/>
            </a:pPr>
            <a:r>
              <a:rPr lang="en-US" altLang="ko-KR" b="1" dirty="0" smtClean="0"/>
              <a:t>Hu054Tab </a:t>
            </a:r>
            <a:r>
              <a:rPr lang="ko-KR" altLang="en-US" b="1" dirty="0" smtClean="0"/>
              <a:t>실습</a:t>
            </a:r>
            <a:r>
              <a:rPr lang="en-US" altLang="ko-KR" b="1" dirty="0" smtClean="0"/>
              <a:t>: </a:t>
            </a:r>
            <a:r>
              <a:rPr lang="ko-KR" altLang="en-US" dirty="0" smtClean="0"/>
              <a:t>상단 </a:t>
            </a:r>
            <a:r>
              <a:rPr lang="ko-KR" altLang="en-US" dirty="0"/>
              <a:t>탭 </a:t>
            </a:r>
            <a:r>
              <a:rPr lang="ko-KR" altLang="en-US" dirty="0" smtClean="0"/>
              <a:t>보여주기 실습</a:t>
            </a:r>
            <a:endParaRPr lang="en-US" altLang="ko-KR" dirty="0" smtClean="0"/>
          </a:p>
          <a:p>
            <a:r>
              <a:rPr lang="en-US" altLang="ko-KR" b="1" dirty="0"/>
              <a:t>Step 1: </a:t>
            </a:r>
            <a:r>
              <a:rPr lang="ko-KR" altLang="en-US" dirty="0"/>
              <a:t>새로 프로젝트를 </a:t>
            </a:r>
            <a:r>
              <a:rPr lang="en-US" altLang="ko-KR" dirty="0"/>
              <a:t>Empty Activity</a:t>
            </a:r>
            <a:r>
              <a:rPr lang="ko-KR" altLang="en-US" dirty="0"/>
              <a:t>로 시작하고</a:t>
            </a:r>
            <a:r>
              <a:rPr lang="en-US" altLang="ko-KR" dirty="0"/>
              <a:t>,</a:t>
            </a:r>
            <a:r>
              <a:rPr lang="ko-KR" altLang="en-US" dirty="0"/>
              <a:t> 프로젝트 이름을 </a:t>
            </a:r>
            <a:r>
              <a:rPr lang="en-US" altLang="ko-KR" dirty="0" smtClean="0"/>
              <a:t>Hu054Tab, </a:t>
            </a:r>
            <a:r>
              <a:rPr lang="ko-KR" altLang="en-US" dirty="0"/>
              <a:t>패키지 이름을 </a:t>
            </a:r>
            <a:r>
              <a:rPr lang="en-US" altLang="ko-KR" dirty="0" smtClean="0"/>
              <a:t>tab</a:t>
            </a:r>
            <a:r>
              <a:rPr lang="ko-KR" altLang="en-US" dirty="0" smtClean="0"/>
              <a:t>로 </a:t>
            </a:r>
            <a:r>
              <a:rPr lang="ko-KR" altLang="en-US" dirty="0"/>
              <a:t>설정합니다</a:t>
            </a:r>
            <a:r>
              <a:rPr lang="en-US" altLang="ko-KR" dirty="0"/>
              <a:t>.  </a:t>
            </a:r>
          </a:p>
          <a:p>
            <a:pPr lvl="1"/>
            <a:r>
              <a:rPr lang="en-US" altLang="ko-KR" dirty="0" smtClean="0"/>
              <a:t>/res/layout/activity_main.xml </a:t>
            </a:r>
            <a:r>
              <a:rPr lang="ko-KR" altLang="en-US" dirty="0" smtClean="0"/>
              <a:t>파일을 </a:t>
            </a:r>
            <a:r>
              <a:rPr lang="en-US" altLang="ko-KR" dirty="0" smtClean="0"/>
              <a:t>[Design]</a:t>
            </a:r>
            <a:r>
              <a:rPr lang="ko-KR" altLang="en-US" dirty="0" smtClean="0"/>
              <a:t>탭으로 열고</a:t>
            </a:r>
            <a:r>
              <a:rPr lang="en-US" altLang="ko-KR" dirty="0" smtClean="0"/>
              <a:t>, Palette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[Containers]</a:t>
            </a:r>
            <a:r>
              <a:rPr lang="ko-KR" altLang="en-US" dirty="0" smtClean="0"/>
              <a:t>폴더 안에서 </a:t>
            </a:r>
            <a:r>
              <a:rPr lang="en-US" altLang="ko-KR" dirty="0" err="1" smtClean="0"/>
              <a:t>AppBarLayout</a:t>
            </a:r>
            <a:r>
              <a:rPr lang="ko-KR" altLang="en-US" dirty="0" smtClean="0"/>
              <a:t>를 찾습니다</a:t>
            </a:r>
            <a:r>
              <a:rPr lang="en-US" altLang="ko-KR" dirty="0" smtClean="0"/>
              <a:t>.  </a:t>
            </a:r>
            <a:r>
              <a:rPr lang="en-US" altLang="ko-KR" dirty="0" err="1" smtClean="0"/>
              <a:t>AppBarLayout</a:t>
            </a:r>
            <a:r>
              <a:rPr lang="en-US" altLang="ko-KR" dirty="0" smtClean="0"/>
              <a:t> </a:t>
            </a:r>
            <a:r>
              <a:rPr lang="ko-KR" altLang="en-US" dirty="0" smtClean="0"/>
              <a:t>오른쪽에 있는 </a:t>
            </a:r>
            <a:r>
              <a:rPr lang="en-US" altLang="ko-KR" dirty="0" smtClean="0"/>
              <a:t>[</a:t>
            </a:r>
            <a:r>
              <a:rPr lang="ko-KR" altLang="en-US" dirty="0" smtClean="0"/>
              <a:t>다운로드</a:t>
            </a:r>
            <a:r>
              <a:rPr lang="en-US" altLang="ko-KR" dirty="0" smtClean="0"/>
              <a:t>]</a:t>
            </a:r>
            <a:r>
              <a:rPr lang="ko-KR" altLang="en-US" dirty="0" smtClean="0"/>
              <a:t>를 눌러 외부 라이브러리 설치 하십시오</a:t>
            </a:r>
            <a:r>
              <a:rPr lang="en-US" altLang="ko-KR" dirty="0" smtClean="0"/>
              <a:t>.  </a:t>
            </a:r>
            <a:r>
              <a:rPr lang="en-US" altLang="ko-KR" dirty="0" err="1" smtClean="0"/>
              <a:t>build.gradle</a:t>
            </a:r>
            <a:r>
              <a:rPr lang="ko-KR" altLang="en-US" dirty="0" smtClean="0"/>
              <a:t>에 라이브러리가 설치된 것을 확인할 수 있습니다</a:t>
            </a:r>
            <a:r>
              <a:rPr lang="en-US" altLang="ko-KR" dirty="0" smtClean="0"/>
              <a:t>. 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 smtClean="0"/>
              <a:t>Step 2: activity_menu.xml </a:t>
            </a:r>
            <a:r>
              <a:rPr lang="ko-KR" altLang="en-US" dirty="0" smtClean="0"/>
              <a:t>파일을 열고 다음과 같이 입력합니다</a:t>
            </a:r>
            <a:r>
              <a:rPr lang="en-US" altLang="ko-KR" dirty="0" smtClean="0"/>
              <a:t>. </a:t>
            </a:r>
            <a:endParaRPr lang="en-US" altLang="ko-KR" dirty="0"/>
          </a:p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9566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05-4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상단 탭과 하단 탭 만들기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activity_main.xml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파일에 </a:t>
            </a:r>
            <a:r>
              <a:rPr lang="en-US" altLang="ko-KR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ActionBar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넣기 위한 수정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61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46526" y="860046"/>
            <a:ext cx="11089234" cy="56938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atin typeface="Consolas" panose="020B0609020204030204" pitchFamily="49" charset="0"/>
              </a:rPr>
              <a:t>&lt;?xml version="1.0" encoding="utf-8"?&gt;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&lt;RelativeLayout xmlns:android="http://schemas.android.com/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apk</a:t>
            </a:r>
            <a:r>
              <a:rPr lang="en-US" altLang="ko-KR" sz="1400" dirty="0" smtClean="0">
                <a:latin typeface="Consolas" panose="020B0609020204030204" pitchFamily="49" charset="0"/>
              </a:rPr>
              <a:t>/res/android"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xmlns:app</a:t>
            </a:r>
            <a:r>
              <a:rPr lang="en-US" altLang="ko-KR" sz="1400" dirty="0" smtClean="0">
                <a:latin typeface="Consolas" panose="020B0609020204030204" pitchFamily="49" charset="0"/>
              </a:rPr>
              <a:t>="http://schemas.android.com/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apk</a:t>
            </a:r>
            <a:r>
              <a:rPr lang="en-US" altLang="ko-KR" sz="1400" dirty="0" smtClean="0">
                <a:latin typeface="Consolas" panose="020B0609020204030204" pitchFamily="49" charset="0"/>
              </a:rPr>
              <a:t>/res-auto"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android:layout_width="match_parent"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android:layout_height="match_parent"&gt;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&lt;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androidx.coordinatorlayout.widget.CoordinatorLayout</a:t>
            </a:r>
            <a:endParaRPr lang="en-US" altLang="ko-KR" sz="1400" dirty="0" smtClean="0">
              <a:latin typeface="Consolas" panose="020B0609020204030204" pitchFamily="49" charset="0"/>
            </a:endParaRP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    android:layout_width="match_parent"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    android:layout_height="match_parent"&gt;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    &lt;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com.google.android.material.appbar.AppBarLayout</a:t>
            </a:r>
            <a:endParaRPr lang="en-US" altLang="ko-KR" sz="1400" dirty="0" smtClean="0">
              <a:latin typeface="Consolas" panose="020B0609020204030204" pitchFamily="49" charset="0"/>
            </a:endParaRP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        android:layout_width="match_parent"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        android:layout_height="wrap_content"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        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android:theme</a:t>
            </a:r>
            <a:r>
              <a:rPr lang="en-US" altLang="ko-KR" sz="1400" dirty="0" smtClean="0">
                <a:latin typeface="Consolas" panose="020B0609020204030204" pitchFamily="49" charset="0"/>
              </a:rPr>
              <a:t>="@style/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ThemeOverlay.AppCompat.Dark.ActionBar</a:t>
            </a:r>
            <a:r>
              <a:rPr lang="en-US" altLang="ko-KR" sz="1400" dirty="0" smtClean="0">
                <a:latin typeface="Consolas" panose="020B0609020204030204" pitchFamily="49" charset="0"/>
              </a:rPr>
              <a:t>"&gt;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        &lt;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androidx.appcompat.widget.Toolbar</a:t>
            </a:r>
            <a:endParaRPr lang="en-US" altLang="ko-KR" sz="1400" dirty="0" smtClean="0">
              <a:latin typeface="Consolas" panose="020B0609020204030204" pitchFamily="49" charset="0"/>
            </a:endParaRP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            android:id="@+id/toolbar"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            android:layout_width="match_parent"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            android:layout_height="wrap_content"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            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android:background</a:t>
            </a:r>
            <a:r>
              <a:rPr lang="en-US" altLang="ko-KR" sz="1400" dirty="0" smtClean="0">
                <a:latin typeface="Consolas" panose="020B0609020204030204" pitchFamily="49" charset="0"/>
              </a:rPr>
              <a:t>="@color/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colorPrimaryDark</a:t>
            </a:r>
            <a:r>
              <a:rPr lang="en-US" altLang="ko-KR" sz="1400" dirty="0" smtClean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            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android:elevation</a:t>
            </a:r>
            <a:r>
              <a:rPr lang="en-US" altLang="ko-KR" sz="1400" dirty="0" smtClean="0">
                <a:latin typeface="Consolas" panose="020B0609020204030204" pitchFamily="49" charset="0"/>
              </a:rPr>
              <a:t>="1dp"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            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android:theme</a:t>
            </a:r>
            <a:r>
              <a:rPr lang="en-US" altLang="ko-KR" sz="1400" dirty="0" smtClean="0">
                <a:latin typeface="Consolas" panose="020B0609020204030204" pitchFamily="49" charset="0"/>
              </a:rPr>
              <a:t>="@style/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ThemeOverlay.AppCompat.Dark</a:t>
            </a:r>
            <a:r>
              <a:rPr lang="en-US" altLang="ko-KR" sz="1400" dirty="0" smtClean="0">
                <a:latin typeface="Consolas" panose="020B0609020204030204" pitchFamily="49" charset="0"/>
              </a:rPr>
              <a:t>"&gt;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            &lt;TextView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                android:id="@+id/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titleText</a:t>
            </a:r>
            <a:r>
              <a:rPr lang="en-US" altLang="ko-KR" sz="1400" dirty="0" smtClean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                android:layout_width="wrap_content"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                android:layout_height="wrap_content"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                android:text="Title"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                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android:textAppearance</a:t>
            </a:r>
            <a:r>
              <a:rPr lang="en-US" altLang="ko-KR" sz="1400" dirty="0" smtClean="0">
                <a:latin typeface="Consolas" panose="020B0609020204030204" pitchFamily="49" charset="0"/>
              </a:rPr>
              <a:t>="@style/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Base.TextAppearance.Widget.AppCompat.Toolbar.Title</a:t>
            </a:r>
            <a:r>
              <a:rPr lang="en-US" altLang="ko-KR" sz="1400" dirty="0" smtClean="0">
                <a:latin typeface="Consolas" panose="020B0609020204030204" pitchFamily="49" charset="0"/>
              </a:rPr>
              <a:t>" /&gt;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        &lt;/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androidx.appcompat.widget.Toolbar</a:t>
            </a:r>
            <a:r>
              <a:rPr lang="en-US" altLang="ko-KR" sz="1400" dirty="0" smtClean="0">
                <a:latin typeface="Consolas" panose="020B0609020204030204" pitchFamily="49" charset="0"/>
              </a:rPr>
              <a:t>&gt;</a:t>
            </a:r>
            <a:endParaRPr lang="en-US" altLang="ko-KR" sz="1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6746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05-4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상단 탭과 하단 탭 만들기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activity_main.xml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파일에 </a:t>
            </a:r>
            <a:r>
              <a:rPr lang="en-US" altLang="ko-KR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ActionBar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를 넣기 위한 수정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62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46526" y="860046"/>
            <a:ext cx="11089234" cy="50475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Consolas" panose="020B0609020204030204" pitchFamily="49" charset="0"/>
              </a:rPr>
              <a:t> </a:t>
            </a:r>
            <a:r>
              <a:rPr lang="en-US" altLang="ko-KR" sz="1400" dirty="0" smtClean="0">
                <a:latin typeface="Consolas" panose="020B0609020204030204" pitchFamily="49" charset="0"/>
              </a:rPr>
              <a:t>       &lt;</a:t>
            </a:r>
            <a:r>
              <a:rPr lang="en-US" altLang="ko-KR" sz="1400" dirty="0" err="1">
                <a:latin typeface="Consolas" panose="020B0609020204030204" pitchFamily="49" charset="0"/>
              </a:rPr>
              <a:t>com.google.android.material.tabs.TabLayout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    android:id="@+id/tabs"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    android:layout_width="match_parent"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    android:layout_height="wrap_content"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android:background</a:t>
            </a:r>
            <a:r>
              <a:rPr lang="en-US" altLang="ko-KR" sz="1400" dirty="0">
                <a:latin typeface="Consolas" panose="020B0609020204030204" pitchFamily="49" charset="0"/>
              </a:rPr>
              <a:t>="@</a:t>
            </a:r>
            <a:r>
              <a:rPr lang="en-US" altLang="ko-KR" sz="1400" dirty="0" err="1">
                <a:latin typeface="Consolas" panose="020B0609020204030204" pitchFamily="49" charset="0"/>
              </a:rPr>
              <a:t>android:color</a:t>
            </a:r>
            <a:r>
              <a:rPr lang="en-US" altLang="ko-KR" sz="1400" dirty="0">
                <a:latin typeface="Consolas" panose="020B0609020204030204" pitchFamily="49" charset="0"/>
              </a:rPr>
              <a:t>/</a:t>
            </a:r>
            <a:r>
              <a:rPr lang="en-US" altLang="ko-KR" sz="1400" dirty="0" err="1">
                <a:latin typeface="Consolas" panose="020B0609020204030204" pitchFamily="49" charset="0"/>
              </a:rPr>
              <a:t>background_light</a:t>
            </a:r>
            <a:r>
              <a:rPr lang="en-US" altLang="ko-KR" sz="1400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android:elevation</a:t>
            </a:r>
            <a:r>
              <a:rPr lang="en-US" altLang="ko-KR" sz="1400" dirty="0">
                <a:latin typeface="Consolas" panose="020B0609020204030204" pitchFamily="49" charset="0"/>
              </a:rPr>
              <a:t>="1dp"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app:tabGravity</a:t>
            </a:r>
            <a:r>
              <a:rPr lang="en-US" altLang="ko-KR" sz="1400" dirty="0">
                <a:latin typeface="Consolas" panose="020B0609020204030204" pitchFamily="49" charset="0"/>
              </a:rPr>
              <a:t>="fill"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app:tabMode</a:t>
            </a:r>
            <a:r>
              <a:rPr lang="en-US" altLang="ko-KR" sz="1400" dirty="0">
                <a:latin typeface="Consolas" panose="020B0609020204030204" pitchFamily="49" charset="0"/>
              </a:rPr>
              <a:t>="fixed"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app:tabSelectedTextColor</a:t>
            </a:r>
            <a:r>
              <a:rPr lang="en-US" altLang="ko-KR" sz="1400" dirty="0">
                <a:latin typeface="Consolas" panose="020B0609020204030204" pitchFamily="49" charset="0"/>
              </a:rPr>
              <a:t>="@color/</a:t>
            </a:r>
            <a:r>
              <a:rPr lang="en-US" altLang="ko-KR" sz="1400" dirty="0" err="1">
                <a:latin typeface="Consolas" panose="020B0609020204030204" pitchFamily="49" charset="0"/>
              </a:rPr>
              <a:t>colorAccent</a:t>
            </a:r>
            <a:r>
              <a:rPr lang="en-US" altLang="ko-KR" sz="1400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app:tabTextColor</a:t>
            </a:r>
            <a:r>
              <a:rPr lang="en-US" altLang="ko-KR" sz="1400" dirty="0">
                <a:latin typeface="Consolas" panose="020B0609020204030204" pitchFamily="49" charset="0"/>
              </a:rPr>
              <a:t>="@color/</a:t>
            </a:r>
            <a:r>
              <a:rPr lang="en-US" altLang="ko-KR" sz="1400" dirty="0" err="1">
                <a:latin typeface="Consolas" panose="020B0609020204030204" pitchFamily="49" charset="0"/>
              </a:rPr>
              <a:t>colorPrimary</a:t>
            </a:r>
            <a:r>
              <a:rPr lang="en-US" altLang="ko-KR" sz="1400" dirty="0">
                <a:latin typeface="Consolas" panose="020B0609020204030204" pitchFamily="49" charset="0"/>
              </a:rPr>
              <a:t>" /&gt;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&lt;/</a:t>
            </a:r>
            <a:r>
              <a:rPr lang="en-US" altLang="ko-KR" sz="1400" dirty="0" err="1">
                <a:latin typeface="Consolas" panose="020B0609020204030204" pitchFamily="49" charset="0"/>
              </a:rPr>
              <a:t>com.google.android.material.appbar.AppBarLayout</a:t>
            </a:r>
            <a:r>
              <a:rPr lang="en-US" altLang="ko-KR" sz="1400" dirty="0">
                <a:latin typeface="Consolas" panose="020B0609020204030204" pitchFamily="49" charset="0"/>
              </a:rPr>
              <a:t>&gt;</a:t>
            </a: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&lt;FrameLayout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android:id="@+id/container"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android:layout_width="match_parent"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android:layout_height="match_parent"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app:layout_behavior</a:t>
            </a:r>
            <a:r>
              <a:rPr lang="en-US" altLang="ko-KR" sz="1400" dirty="0">
                <a:latin typeface="Consolas" panose="020B0609020204030204" pitchFamily="49" charset="0"/>
              </a:rPr>
              <a:t>="@string/</a:t>
            </a:r>
            <a:r>
              <a:rPr lang="en-US" altLang="ko-KR" sz="1400" dirty="0" err="1">
                <a:latin typeface="Consolas" panose="020B0609020204030204" pitchFamily="49" charset="0"/>
              </a:rPr>
              <a:t>appbar_scrolling_view_behavior</a:t>
            </a:r>
            <a:r>
              <a:rPr lang="en-US" altLang="ko-KR" sz="1400" dirty="0">
                <a:latin typeface="Consolas" panose="020B0609020204030204" pitchFamily="49" charset="0"/>
              </a:rPr>
              <a:t>"&gt;</a:t>
            </a: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&lt;/FrameLayout&gt;</a:t>
            </a: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&lt;/</a:t>
            </a:r>
            <a:r>
              <a:rPr lang="en-US" altLang="ko-KR" sz="1400" dirty="0" err="1">
                <a:latin typeface="Consolas" panose="020B0609020204030204" pitchFamily="49" charset="0"/>
              </a:rPr>
              <a:t>androidx.coordinatorlayout.widget.CoordinatorLayout</a:t>
            </a:r>
            <a:r>
              <a:rPr lang="en-US" altLang="ko-KR" sz="1400" dirty="0">
                <a:latin typeface="Consolas" panose="020B0609020204030204" pitchFamily="49" charset="0"/>
              </a:rPr>
              <a:t>&gt;</a:t>
            </a: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&lt;/RelativeLayout&gt;</a:t>
            </a:r>
          </a:p>
        </p:txBody>
      </p:sp>
    </p:spTree>
    <p:extLst>
      <p:ext uri="{BB962C8B-B14F-4D97-AF65-F5344CB8AC3E}">
        <p14:creationId xmlns:p14="http://schemas.microsoft.com/office/powerpoint/2010/main" val="756650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05-4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상단 탭과 하단 탭 만들기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b="1" dirty="0" smtClean="0"/>
              <a:t>Step 2 </a:t>
            </a:r>
            <a:r>
              <a:rPr lang="ko-KR" altLang="en-US" b="1" dirty="0" smtClean="0"/>
              <a:t>계속</a:t>
            </a:r>
            <a:r>
              <a:rPr lang="en-US" altLang="ko-KR" b="1" dirty="0" smtClean="0"/>
              <a:t>: </a:t>
            </a:r>
            <a:r>
              <a:rPr lang="en-US" altLang="ko-KR" dirty="0" smtClean="0"/>
              <a:t>activity_menu.xml </a:t>
            </a:r>
            <a:r>
              <a:rPr lang="ko-KR" altLang="en-US" dirty="0" smtClean="0"/>
              <a:t>수정한 것의 개략을 보면 다음과 같습니다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Toolbar</a:t>
            </a:r>
            <a:r>
              <a:rPr lang="ko-KR" altLang="en-US" dirty="0" smtClean="0"/>
              <a:t>안에는 제목을 표시할 수 있도록 </a:t>
            </a:r>
            <a:r>
              <a:rPr lang="en-US" altLang="ko-KR" dirty="0" smtClean="0"/>
              <a:t>TextView</a:t>
            </a:r>
            <a:r>
              <a:rPr lang="ko-KR" altLang="en-US" dirty="0" smtClean="0"/>
              <a:t>가 들어가 있습니다</a:t>
            </a:r>
            <a:r>
              <a:rPr lang="en-US" altLang="ko-KR" dirty="0" smtClean="0"/>
              <a:t>. </a:t>
            </a:r>
          </a:p>
          <a:p>
            <a:r>
              <a:rPr lang="en-US" altLang="ko-KR" dirty="0" err="1" smtClean="0"/>
              <a:t>TabLayout</a:t>
            </a:r>
            <a:r>
              <a:rPr lang="ko-KR" altLang="en-US" dirty="0" smtClean="0"/>
              <a:t>에는 </a:t>
            </a:r>
            <a:r>
              <a:rPr lang="en-US" altLang="ko-KR" dirty="0" err="1" smtClean="0"/>
              <a:t>tabMode</a:t>
            </a:r>
            <a:r>
              <a:rPr lang="en-US" altLang="ko-KR" dirty="0" smtClean="0"/>
              <a:t> </a:t>
            </a:r>
            <a:r>
              <a:rPr lang="ko-KR" altLang="en-US" dirty="0" smtClean="0"/>
              <a:t>의 값을 </a:t>
            </a:r>
            <a:r>
              <a:rPr lang="en-US" altLang="ko-KR" dirty="0" smtClean="0"/>
              <a:t>fixed</a:t>
            </a:r>
            <a:r>
              <a:rPr lang="ko-KR" altLang="en-US" dirty="0" smtClean="0"/>
              <a:t>로 하고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tabGavity</a:t>
            </a:r>
            <a:r>
              <a:rPr lang="ko-KR" altLang="en-US" dirty="0" smtClean="0"/>
              <a:t>의 값을 </a:t>
            </a:r>
            <a:r>
              <a:rPr lang="en-US" altLang="ko-KR" dirty="0" smtClean="0"/>
              <a:t>fill</a:t>
            </a:r>
            <a:r>
              <a:rPr lang="ko-KR" altLang="en-US" dirty="0" smtClean="0"/>
              <a:t>로 설정하여 탭 버튼들이 동일한 크기를 갖게 만듭니다</a:t>
            </a:r>
            <a:r>
              <a:rPr lang="en-US" altLang="ko-KR" dirty="0" smtClean="0"/>
              <a:t>. </a:t>
            </a:r>
          </a:p>
          <a:p>
            <a:r>
              <a:rPr lang="en-US" altLang="ko-KR" dirty="0" smtClean="0"/>
              <a:t>FrameLayout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id</a:t>
            </a:r>
            <a:r>
              <a:rPr lang="ko-KR" altLang="en-US" dirty="0" smtClean="0"/>
              <a:t>값은 </a:t>
            </a:r>
            <a:r>
              <a:rPr lang="en-US" altLang="ko-KR" dirty="0" smtClean="0"/>
              <a:t>container</a:t>
            </a:r>
            <a:r>
              <a:rPr lang="ko-KR" altLang="en-US" dirty="0" smtClean="0"/>
              <a:t>로 설정하여 </a:t>
            </a:r>
            <a:r>
              <a:rPr lang="ko-KR" altLang="en-US" dirty="0" err="1" smtClean="0"/>
              <a:t>자바소스</a:t>
            </a:r>
            <a:r>
              <a:rPr lang="ko-KR" altLang="en-US" dirty="0" smtClean="0"/>
              <a:t> 코드에서 이 안에 </a:t>
            </a:r>
            <a:r>
              <a:rPr lang="en-US" altLang="ko-KR" dirty="0" smtClean="0"/>
              <a:t>Fragment</a:t>
            </a:r>
            <a:r>
              <a:rPr lang="ko-KR" altLang="en-US" dirty="0" smtClean="0"/>
              <a:t>를 넣을 수 있도록 합니다</a:t>
            </a:r>
            <a:r>
              <a:rPr lang="en-US" altLang="ko-KR" dirty="0" smtClean="0"/>
              <a:t>. </a:t>
            </a:r>
          </a:p>
          <a:p>
            <a:endParaRPr lang="en-US" altLang="ko-KR" dirty="0" smtClean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sz="200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63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911424" y="2996952"/>
            <a:ext cx="3129194" cy="313932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Consolas" panose="020B0609020204030204" pitchFamily="49" charset="0"/>
              </a:rPr>
              <a:t>&lt;</a:t>
            </a:r>
            <a:r>
              <a:rPr lang="en-US" altLang="ko-KR" dirty="0" err="1" smtClean="0">
                <a:latin typeface="Consolas" panose="020B0609020204030204" pitchFamily="49" charset="0"/>
              </a:rPr>
              <a:t>ConstaintLayout</a:t>
            </a:r>
            <a:endParaRPr lang="en-US" altLang="ko-KR" dirty="0" smtClean="0">
              <a:latin typeface="Consolas" panose="020B0609020204030204" pitchFamily="49" charset="0"/>
            </a:endParaRPr>
          </a:p>
          <a:p>
            <a:r>
              <a:rPr lang="en-US" altLang="ko-KR" dirty="0" smtClean="0">
                <a:latin typeface="Consolas" panose="020B0609020204030204" pitchFamily="49" charset="0"/>
              </a:rPr>
              <a:t>    &lt;</a:t>
            </a:r>
            <a:r>
              <a:rPr lang="en-US" altLang="ko-KR" dirty="0" err="1" smtClean="0">
                <a:latin typeface="Consolas" panose="020B0609020204030204" pitchFamily="49" charset="0"/>
              </a:rPr>
              <a:t>AppBarLayout</a:t>
            </a:r>
            <a:endParaRPr lang="en-US" altLang="ko-KR" dirty="0" smtClean="0">
              <a:latin typeface="Consolas" panose="020B0609020204030204" pitchFamily="49" charset="0"/>
            </a:endParaRPr>
          </a:p>
          <a:p>
            <a:r>
              <a:rPr lang="en-US" altLang="ko-KR" dirty="0" smtClean="0">
                <a:latin typeface="Consolas" panose="020B0609020204030204" pitchFamily="49" charset="0"/>
              </a:rPr>
              <a:t>        &lt;Toolbar</a:t>
            </a:r>
          </a:p>
          <a:p>
            <a:r>
              <a:rPr lang="en-US" altLang="ko-KR" dirty="0" smtClean="0">
                <a:latin typeface="Consolas" panose="020B0609020204030204" pitchFamily="49" charset="0"/>
              </a:rPr>
              <a:t>            &lt;TextView/&gt;        </a:t>
            </a:r>
          </a:p>
          <a:p>
            <a:r>
              <a:rPr lang="en-US" altLang="ko-KR" dirty="0" smtClean="0">
                <a:latin typeface="Consolas" panose="020B0609020204030204" pitchFamily="49" charset="0"/>
              </a:rPr>
              <a:t>        &lt;/Toolbar&gt;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 </a:t>
            </a:r>
            <a:r>
              <a:rPr lang="en-US" altLang="ko-KR" dirty="0" smtClean="0">
                <a:latin typeface="Consolas" panose="020B0609020204030204" pitchFamily="49" charset="0"/>
              </a:rPr>
              <a:t>       &lt;</a:t>
            </a:r>
            <a:r>
              <a:rPr lang="en-US" altLang="ko-KR" dirty="0" err="1" smtClean="0">
                <a:latin typeface="Consolas" panose="020B0609020204030204" pitchFamily="49" charset="0"/>
              </a:rPr>
              <a:t>TabLayout</a:t>
            </a:r>
            <a:r>
              <a:rPr lang="en-US" altLang="ko-KR" dirty="0" smtClean="0"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 </a:t>
            </a:r>
            <a:r>
              <a:rPr lang="en-US" altLang="ko-KR" dirty="0" smtClean="0">
                <a:latin typeface="Consolas" panose="020B0609020204030204" pitchFamily="49" charset="0"/>
              </a:rPr>
              <a:t>       &lt;/</a:t>
            </a:r>
            <a:r>
              <a:rPr lang="en-US" altLang="ko-KR" dirty="0" err="1" smtClean="0">
                <a:latin typeface="Consolas" panose="020B0609020204030204" pitchFamily="49" charset="0"/>
              </a:rPr>
              <a:t>TabLayout</a:t>
            </a:r>
            <a:endParaRPr lang="en-US" altLang="ko-KR" dirty="0" smtClean="0">
              <a:latin typeface="Consolas" panose="020B0609020204030204" pitchFamily="49" charset="0"/>
            </a:endParaRPr>
          </a:p>
          <a:p>
            <a:r>
              <a:rPr lang="en-US" altLang="ko-KR" dirty="0">
                <a:latin typeface="Consolas" panose="020B0609020204030204" pitchFamily="49" charset="0"/>
              </a:rPr>
              <a:t> </a:t>
            </a:r>
            <a:r>
              <a:rPr lang="en-US" altLang="ko-KR" dirty="0" smtClean="0">
                <a:latin typeface="Consolas" panose="020B0609020204030204" pitchFamily="49" charset="0"/>
              </a:rPr>
              <a:t>   &lt;/</a:t>
            </a:r>
            <a:r>
              <a:rPr lang="en-US" altLang="ko-KR" dirty="0" err="1" smtClean="0">
                <a:latin typeface="Consolas" panose="020B0609020204030204" pitchFamily="49" charset="0"/>
              </a:rPr>
              <a:t>AppBarLayout</a:t>
            </a:r>
            <a:r>
              <a:rPr lang="en-US" altLang="ko-KR" dirty="0" smtClean="0"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 </a:t>
            </a:r>
            <a:r>
              <a:rPr lang="en-US" altLang="ko-KR" dirty="0" smtClean="0">
                <a:latin typeface="Consolas" panose="020B0609020204030204" pitchFamily="49" charset="0"/>
              </a:rPr>
              <a:t>   &lt;FrameLayout&gt;</a:t>
            </a:r>
            <a:br>
              <a:rPr lang="en-US" altLang="ko-KR" dirty="0" smtClean="0">
                <a:latin typeface="Consolas" panose="020B0609020204030204" pitchFamily="49" charset="0"/>
              </a:rPr>
            </a:br>
            <a:r>
              <a:rPr lang="en-US" altLang="ko-KR" dirty="0" smtClean="0">
                <a:latin typeface="Consolas" panose="020B0609020204030204" pitchFamily="49" charset="0"/>
              </a:rPr>
              <a:t>    &lt;/FrameLayout&gt;</a:t>
            </a:r>
          </a:p>
          <a:p>
            <a:r>
              <a:rPr lang="en-US" altLang="ko-KR" dirty="0" smtClean="0">
                <a:latin typeface="Consolas" panose="020B0609020204030204" pitchFamily="49" charset="0"/>
              </a:rPr>
              <a:t>&lt;/</a:t>
            </a:r>
            <a:r>
              <a:rPr lang="en-US" altLang="ko-KR" dirty="0" err="1" smtClean="0">
                <a:latin typeface="Consolas" panose="020B0609020204030204" pitchFamily="49" charset="0"/>
              </a:rPr>
              <a:t>ConstaintLayout</a:t>
            </a:r>
            <a:r>
              <a:rPr lang="en-US" altLang="ko-KR" dirty="0" smtClean="0">
                <a:latin typeface="Consolas" panose="020B0609020204030204" pitchFamily="49" charset="0"/>
              </a:rPr>
              <a:t>&gt;</a:t>
            </a:r>
            <a:endParaRPr lang="en-US" altLang="ko-KR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918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05-4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상단 탭과 하단 탭 만들기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b="1" dirty="0" smtClean="0"/>
              <a:t>Step 3: </a:t>
            </a:r>
            <a:r>
              <a:rPr lang="ko-KR" altLang="en-US" dirty="0" smtClean="0"/>
              <a:t>세 개의 </a:t>
            </a:r>
            <a:r>
              <a:rPr lang="en-US" altLang="ko-KR" dirty="0" smtClean="0"/>
              <a:t>Fragment</a:t>
            </a:r>
            <a:r>
              <a:rPr lang="ko-KR" altLang="en-US" dirty="0" smtClean="0"/>
              <a:t>를 만들 것입니다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한 개의 </a:t>
            </a:r>
            <a:r>
              <a:rPr lang="en-US" altLang="ko-KR" dirty="0" smtClean="0"/>
              <a:t>Fragment</a:t>
            </a:r>
            <a:r>
              <a:rPr lang="ko-KR" altLang="en-US" dirty="0" smtClean="0"/>
              <a:t>는 하나의 자바 소스 코드와 하나의 레이아웃 파일로 구성되어 있습니다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우선 </a:t>
            </a:r>
            <a:r>
              <a:rPr lang="ko-KR" altLang="en-US" dirty="0"/>
              <a:t>첫 번째 </a:t>
            </a:r>
            <a:r>
              <a:rPr lang="en-US" altLang="ko-KR" dirty="0" smtClean="0"/>
              <a:t>Fragment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Fragment1.java, fragment1.xml </a:t>
            </a:r>
            <a:r>
              <a:rPr lang="ko-KR" altLang="en-US" dirty="0" smtClean="0"/>
              <a:t>이라 정합니다</a:t>
            </a:r>
            <a:r>
              <a:rPr lang="en-US" altLang="ko-KR" dirty="0" smtClean="0"/>
              <a:t>. </a:t>
            </a:r>
          </a:p>
          <a:p>
            <a:r>
              <a:rPr lang="en-US" altLang="ko-KR" dirty="0" smtClean="0"/>
              <a:t>fragment1.xml</a:t>
            </a:r>
            <a:r>
              <a:rPr lang="ko-KR" altLang="en-US" dirty="0" smtClean="0"/>
              <a:t>파일을 생성합니다</a:t>
            </a:r>
            <a:r>
              <a:rPr lang="en-US" altLang="ko-KR" dirty="0" smtClean="0"/>
              <a:t>. </a:t>
            </a:r>
          </a:p>
          <a:p>
            <a:pPr lvl="1"/>
            <a:r>
              <a:rPr lang="en-US" altLang="ko-KR" dirty="0" smtClean="0"/>
              <a:t>/res/layout </a:t>
            </a:r>
            <a:r>
              <a:rPr lang="ko-KR" altLang="en-US" dirty="0" smtClean="0"/>
              <a:t>폴더 위에서 우클릭하여 </a:t>
            </a:r>
            <a:r>
              <a:rPr lang="en-US" altLang="ko-KR" dirty="0" smtClean="0"/>
              <a:t>New </a:t>
            </a:r>
            <a:r>
              <a:rPr lang="en-US" altLang="ko-KR" dirty="0" smtClean="0">
                <a:sym typeface="Wingdings" panose="05000000000000000000" pitchFamily="2" charset="2"/>
              </a:rPr>
              <a:t> Layout Resource file</a:t>
            </a:r>
            <a:r>
              <a:rPr lang="ko-KR" altLang="en-US" dirty="0" smtClean="0">
                <a:sym typeface="Wingdings" panose="05000000000000000000" pitchFamily="2" charset="2"/>
              </a:rPr>
              <a:t>을 선택하고 파일이름을 입력합니다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lvl="1"/>
            <a:r>
              <a:rPr lang="en-US" altLang="ko-KR" dirty="0" smtClean="0"/>
              <a:t>fragment1.xml </a:t>
            </a:r>
            <a:r>
              <a:rPr lang="ko-KR" altLang="en-US" dirty="0" smtClean="0"/>
              <a:t>레이아웃 파일은</a:t>
            </a:r>
            <a:r>
              <a:rPr lang="en-US" altLang="ko-KR" dirty="0" smtClean="0"/>
              <a:t> </a:t>
            </a:r>
            <a:r>
              <a:rPr lang="ko-KR" altLang="en-US" dirty="0"/>
              <a:t>최상위 </a:t>
            </a:r>
            <a:r>
              <a:rPr lang="en-US" altLang="ko-KR" dirty="0"/>
              <a:t>Layout</a:t>
            </a:r>
            <a:r>
              <a:rPr lang="ko-KR" altLang="en-US" dirty="0"/>
              <a:t>을 </a:t>
            </a:r>
            <a:r>
              <a:rPr lang="en-US" altLang="ko-KR" dirty="0"/>
              <a:t>LinearLayout</a:t>
            </a:r>
            <a:r>
              <a:rPr lang="ko-KR" altLang="en-US" dirty="0"/>
              <a:t>으로</a:t>
            </a:r>
            <a:r>
              <a:rPr lang="en-US" altLang="ko-KR" dirty="0"/>
              <a:t>, </a:t>
            </a:r>
            <a:r>
              <a:rPr lang="en-US" altLang="ko-KR" dirty="0" smtClean="0"/>
              <a:t>background=</a:t>
            </a:r>
            <a:r>
              <a:rPr lang="en-US" altLang="ko-KR" dirty="0">
                <a:latin typeface="Consolas" panose="020B0609020204030204" pitchFamily="49" charset="0"/>
              </a:rPr>
              <a:t>"@</a:t>
            </a:r>
            <a:r>
              <a:rPr lang="en-US" altLang="ko-KR" dirty="0" err="1">
                <a:latin typeface="Consolas" panose="020B0609020204030204" pitchFamily="49" charset="0"/>
              </a:rPr>
              <a:t>android:color</a:t>
            </a:r>
            <a:r>
              <a:rPr lang="en-US" altLang="ko-KR" dirty="0">
                <a:latin typeface="Consolas" panose="020B0609020204030204" pitchFamily="49" charset="0"/>
              </a:rPr>
              <a:t>/</a:t>
            </a:r>
            <a:r>
              <a:rPr lang="en-US" altLang="ko-KR" dirty="0" err="1">
                <a:latin typeface="Consolas" panose="020B0609020204030204" pitchFamily="49" charset="0"/>
              </a:rPr>
              <a:t>holo_red_bright</a:t>
            </a:r>
            <a:r>
              <a:rPr lang="en-US" altLang="ko-KR" dirty="0" smtClean="0">
                <a:latin typeface="Consolas" panose="020B0609020204030204" pitchFamily="49" charset="0"/>
              </a:rPr>
              <a:t>" </a:t>
            </a:r>
            <a:r>
              <a:rPr lang="ko-KR" altLang="en-US" dirty="0" smtClean="0"/>
              <a:t>를 </a:t>
            </a:r>
            <a:r>
              <a:rPr lang="ko-KR" altLang="en-US" dirty="0"/>
              <a:t>빨간색으로 설정하고</a:t>
            </a:r>
            <a:r>
              <a:rPr lang="en-US" altLang="ko-KR" dirty="0"/>
              <a:t>, [Fragment 1]</a:t>
            </a:r>
            <a:r>
              <a:rPr lang="ko-KR" altLang="en-US" dirty="0"/>
              <a:t>버튼을 추가합니다</a:t>
            </a:r>
            <a:r>
              <a:rPr lang="en-US" altLang="ko-KR" dirty="0"/>
              <a:t>. </a:t>
            </a:r>
          </a:p>
          <a:p>
            <a:r>
              <a:rPr lang="en-US" altLang="ko-KR" dirty="0" smtClean="0"/>
              <a:t>Fragment1.java </a:t>
            </a:r>
            <a:r>
              <a:rPr lang="ko-KR" altLang="en-US" dirty="0" smtClean="0"/>
              <a:t>파일을 생성합니다</a:t>
            </a:r>
            <a:r>
              <a:rPr lang="en-US" altLang="ko-KR" dirty="0" smtClean="0"/>
              <a:t>. </a:t>
            </a:r>
          </a:p>
          <a:p>
            <a:pPr lvl="1"/>
            <a:r>
              <a:rPr lang="en-US" altLang="ko-KR" dirty="0" smtClean="0"/>
              <a:t>/java/</a:t>
            </a:r>
            <a:r>
              <a:rPr lang="en-US" altLang="ko-KR" dirty="0" err="1" smtClean="0"/>
              <a:t>org.joy.tab</a:t>
            </a:r>
            <a:r>
              <a:rPr lang="en-US" altLang="ko-KR" dirty="0" smtClean="0"/>
              <a:t> </a:t>
            </a:r>
            <a:r>
              <a:rPr lang="ko-KR" altLang="en-US" dirty="0" smtClean="0"/>
              <a:t>폴더 위에서 우클릭하여 </a:t>
            </a:r>
            <a:r>
              <a:rPr lang="en-US" altLang="ko-KR" dirty="0" smtClean="0"/>
              <a:t>New </a:t>
            </a:r>
            <a:r>
              <a:rPr lang="en-US" altLang="ko-KR" dirty="0" smtClean="0">
                <a:sym typeface="Wingdings" panose="05000000000000000000" pitchFamily="2" charset="2"/>
              </a:rPr>
              <a:t> Java Class </a:t>
            </a:r>
            <a:r>
              <a:rPr lang="ko-KR" altLang="en-US" dirty="0" smtClean="0">
                <a:sym typeface="Wingdings" panose="05000000000000000000" pitchFamily="2" charset="2"/>
              </a:rPr>
              <a:t>를 선택하고 클래스 이름</a:t>
            </a:r>
            <a:r>
              <a:rPr lang="en-US" altLang="ko-KR" dirty="0" smtClean="0">
                <a:sym typeface="Wingdings" panose="05000000000000000000" pitchFamily="2" charset="2"/>
              </a:rPr>
              <a:t>(</a:t>
            </a:r>
            <a:r>
              <a:rPr lang="ko-KR" altLang="en-US" dirty="0" smtClean="0">
                <a:sym typeface="Wingdings" panose="05000000000000000000" pitchFamily="2" charset="2"/>
              </a:rPr>
              <a:t>파일이름</a:t>
            </a:r>
            <a:r>
              <a:rPr lang="en-US" altLang="ko-KR" dirty="0" smtClean="0">
                <a:sym typeface="Wingdings" panose="05000000000000000000" pitchFamily="2" charset="2"/>
              </a:rPr>
              <a:t>) Fragment1</a:t>
            </a:r>
            <a:r>
              <a:rPr lang="ko-KR" altLang="en-US" dirty="0" smtClean="0">
                <a:sym typeface="Wingdings" panose="05000000000000000000" pitchFamily="2" charset="2"/>
              </a:rPr>
              <a:t>을 입력합니다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en-US" altLang="ko-KR" dirty="0" smtClean="0"/>
              <a:t> </a:t>
            </a:r>
            <a:br>
              <a:rPr lang="en-US" altLang="ko-KR" dirty="0" smtClean="0"/>
            </a:br>
            <a:endParaRPr lang="en-US" altLang="ko-KR" sz="180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7622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05-4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상단 탭과 하단 탭 만들기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/>
              <a:t>/res/layout/fragment1.xml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65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48068" y="1340768"/>
            <a:ext cx="11089234" cy="424731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Consolas" panose="020B0609020204030204" pitchFamily="49" charset="0"/>
              </a:rPr>
              <a:t>&lt;?xml version="1.0" encoding="utf-8"?&gt;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&lt;LinearLayout xmlns:android="http://schemas.android.com/</a:t>
            </a:r>
            <a:r>
              <a:rPr lang="en-US" altLang="ko-KR" dirty="0" err="1">
                <a:latin typeface="Consolas" panose="020B0609020204030204" pitchFamily="49" charset="0"/>
              </a:rPr>
              <a:t>apk</a:t>
            </a:r>
            <a:r>
              <a:rPr lang="en-US" altLang="ko-KR" dirty="0">
                <a:latin typeface="Consolas" panose="020B0609020204030204" pitchFamily="49" charset="0"/>
              </a:rPr>
              <a:t>/res/android"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    </a:t>
            </a:r>
            <a:r>
              <a:rPr lang="en-US" altLang="ko-KR" dirty="0" err="1">
                <a:latin typeface="Consolas" panose="020B0609020204030204" pitchFamily="49" charset="0"/>
              </a:rPr>
              <a:t>xmlns:tools</a:t>
            </a:r>
            <a:r>
              <a:rPr lang="en-US" altLang="ko-KR" dirty="0">
                <a:latin typeface="Consolas" panose="020B0609020204030204" pitchFamily="49" charset="0"/>
              </a:rPr>
              <a:t>="http://schemas.android.com/tools"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    android:layout_width="match_parent"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    android:layout_height="match_parent"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    </a:t>
            </a:r>
            <a:r>
              <a:rPr lang="en-US" altLang="ko-KR" dirty="0" err="1">
                <a:latin typeface="Consolas" panose="020B0609020204030204" pitchFamily="49" charset="0"/>
              </a:rPr>
              <a:t>android:background</a:t>
            </a:r>
            <a:r>
              <a:rPr lang="en-US" altLang="ko-KR" dirty="0">
                <a:latin typeface="Consolas" panose="020B0609020204030204" pitchFamily="49" charset="0"/>
              </a:rPr>
              <a:t>="@</a:t>
            </a:r>
            <a:r>
              <a:rPr lang="en-US" altLang="ko-KR" dirty="0" err="1" smtClean="0">
                <a:latin typeface="Consolas" panose="020B0609020204030204" pitchFamily="49" charset="0"/>
              </a:rPr>
              <a:t>android:color</a:t>
            </a:r>
            <a:r>
              <a:rPr lang="en-US" altLang="ko-KR" dirty="0" smtClean="0">
                <a:latin typeface="Consolas" panose="020B0609020204030204" pitchFamily="49" charset="0"/>
              </a:rPr>
              <a:t>/</a:t>
            </a:r>
            <a:r>
              <a:rPr lang="en-US" altLang="ko-KR" dirty="0" err="1" smtClean="0">
                <a:latin typeface="Consolas" panose="020B0609020204030204" pitchFamily="49" charset="0"/>
              </a:rPr>
              <a:t>holo_red_light</a:t>
            </a:r>
            <a:r>
              <a:rPr lang="en-US" altLang="ko-KR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    android:orientation="vertical"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    </a:t>
            </a:r>
            <a:r>
              <a:rPr lang="en-US" altLang="ko-KR" dirty="0" err="1">
                <a:latin typeface="Consolas" panose="020B0609020204030204" pitchFamily="49" charset="0"/>
              </a:rPr>
              <a:t>tools:context</a:t>
            </a:r>
            <a:r>
              <a:rPr lang="en-US" altLang="ko-KR" dirty="0">
                <a:latin typeface="Consolas" panose="020B0609020204030204" pitchFamily="49" charset="0"/>
              </a:rPr>
              <a:t>=".Fragment1"&gt;</a:t>
            </a:r>
          </a:p>
          <a:p>
            <a:endParaRPr lang="en-US" altLang="ko-KR" dirty="0">
              <a:latin typeface="Consolas" panose="020B0609020204030204" pitchFamily="49" charset="0"/>
            </a:endParaRPr>
          </a:p>
          <a:p>
            <a:r>
              <a:rPr lang="en-US" altLang="ko-KR" dirty="0">
                <a:latin typeface="Consolas" panose="020B0609020204030204" pitchFamily="49" charset="0"/>
              </a:rPr>
              <a:t>    &lt;Button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        android:id="@+id/button"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        android:layout_width="match_parent"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        android:layout_height="wrap_content"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        android:text</a:t>
            </a:r>
            <a:r>
              <a:rPr lang="en-US" altLang="ko-KR" dirty="0" smtClean="0">
                <a:latin typeface="Consolas" panose="020B0609020204030204" pitchFamily="49" charset="0"/>
              </a:rPr>
              <a:t>="Fragment 1" </a:t>
            </a:r>
            <a:r>
              <a:rPr lang="en-US" altLang="ko-KR" dirty="0">
                <a:latin typeface="Consolas" panose="020B0609020204030204" pitchFamily="49" charset="0"/>
              </a:rPr>
              <a:t>/&gt;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&lt;/LinearLayout&gt;</a:t>
            </a:r>
          </a:p>
        </p:txBody>
      </p:sp>
      <p:cxnSp>
        <p:nvCxnSpPr>
          <p:cNvPr id="7" name="직선 화살표 연결선 6"/>
          <p:cNvCxnSpPr/>
          <p:nvPr/>
        </p:nvCxnSpPr>
        <p:spPr>
          <a:xfrm flipH="1">
            <a:off x="4655840" y="3501008"/>
            <a:ext cx="720080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591944" y="3239398"/>
            <a:ext cx="3002745" cy="523220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Fragment1.java</a:t>
            </a:r>
            <a:r>
              <a:rPr lang="ko-KR" altLang="en-US" sz="1400" dirty="0" smtClean="0"/>
              <a:t>가 만들어지기까지 </a:t>
            </a:r>
            <a:endParaRPr lang="en-US" altLang="ko-KR" sz="1400" dirty="0" smtClean="0"/>
          </a:p>
          <a:p>
            <a:r>
              <a:rPr lang="ko-KR" altLang="en-US" sz="1400" dirty="0" smtClean="0"/>
              <a:t>빨간색으로 오류 표시가 있습니다</a:t>
            </a:r>
            <a:r>
              <a:rPr lang="en-US" altLang="ko-KR" sz="1400" dirty="0" smtClean="0"/>
              <a:t>. 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828069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05-4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상단 탭과 하단 탭 만들기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b="1" dirty="0" smtClean="0"/>
              <a:t>Step 3 </a:t>
            </a:r>
            <a:r>
              <a:rPr lang="ko-KR" altLang="en-US" b="1" dirty="0" smtClean="0"/>
              <a:t>계속</a:t>
            </a:r>
            <a:r>
              <a:rPr lang="en-US" altLang="ko-KR" b="1" dirty="0" smtClean="0"/>
              <a:t>: </a:t>
            </a:r>
            <a:r>
              <a:rPr lang="ko-KR" altLang="en-US" dirty="0" smtClean="0"/>
              <a:t>세 개의 </a:t>
            </a:r>
            <a:r>
              <a:rPr lang="en-US" altLang="ko-KR" dirty="0" smtClean="0"/>
              <a:t>Fragment</a:t>
            </a:r>
            <a:r>
              <a:rPr lang="ko-KR" altLang="en-US" dirty="0" smtClean="0"/>
              <a:t>를 만들 것입니다</a:t>
            </a:r>
            <a:r>
              <a:rPr lang="en-US" altLang="ko-KR" dirty="0" smtClean="0"/>
              <a:t>. </a:t>
            </a:r>
          </a:p>
          <a:p>
            <a:r>
              <a:rPr lang="en-US" altLang="ko-KR" dirty="0" smtClean="0"/>
              <a:t>Fragment1.java </a:t>
            </a:r>
            <a:r>
              <a:rPr lang="ko-KR" altLang="en-US" dirty="0" smtClean="0"/>
              <a:t>파일을 생성합니다</a:t>
            </a:r>
            <a:r>
              <a:rPr lang="en-US" altLang="ko-KR" dirty="0" smtClean="0"/>
              <a:t>. </a:t>
            </a:r>
          </a:p>
          <a:p>
            <a:pPr lvl="1"/>
            <a:r>
              <a:rPr lang="en-US" altLang="ko-KR" dirty="0" smtClean="0"/>
              <a:t>/java/</a:t>
            </a:r>
            <a:r>
              <a:rPr lang="en-US" altLang="ko-KR" dirty="0" err="1" smtClean="0"/>
              <a:t>org.joy.tab</a:t>
            </a:r>
            <a:r>
              <a:rPr lang="en-US" altLang="ko-KR" dirty="0" smtClean="0"/>
              <a:t> </a:t>
            </a:r>
            <a:r>
              <a:rPr lang="ko-KR" altLang="en-US" dirty="0" smtClean="0"/>
              <a:t>폴더 위에서 우클릭하여 </a:t>
            </a:r>
            <a:r>
              <a:rPr lang="en-US" altLang="ko-KR" dirty="0" smtClean="0"/>
              <a:t>New </a:t>
            </a:r>
            <a:r>
              <a:rPr lang="en-US" altLang="ko-KR" dirty="0" smtClean="0">
                <a:sym typeface="Wingdings" panose="05000000000000000000" pitchFamily="2" charset="2"/>
              </a:rPr>
              <a:t> Java Class </a:t>
            </a:r>
            <a:r>
              <a:rPr lang="ko-KR" altLang="en-US" dirty="0" smtClean="0">
                <a:sym typeface="Wingdings" panose="05000000000000000000" pitchFamily="2" charset="2"/>
              </a:rPr>
              <a:t>를 선택하고 클래스 이름</a:t>
            </a:r>
            <a:r>
              <a:rPr lang="en-US" altLang="ko-KR" dirty="0" smtClean="0">
                <a:sym typeface="Wingdings" panose="05000000000000000000" pitchFamily="2" charset="2"/>
              </a:rPr>
              <a:t>(</a:t>
            </a:r>
            <a:r>
              <a:rPr lang="ko-KR" altLang="en-US" dirty="0" smtClean="0">
                <a:sym typeface="Wingdings" panose="05000000000000000000" pitchFamily="2" charset="2"/>
              </a:rPr>
              <a:t>파일이름</a:t>
            </a:r>
            <a:r>
              <a:rPr lang="en-US" altLang="ko-KR" dirty="0" smtClean="0">
                <a:sym typeface="Wingdings" panose="05000000000000000000" pitchFamily="2" charset="2"/>
              </a:rPr>
              <a:t>) Fragment1</a:t>
            </a:r>
            <a:r>
              <a:rPr lang="ko-KR" altLang="en-US" dirty="0" smtClean="0">
                <a:sym typeface="Wingdings" panose="05000000000000000000" pitchFamily="2" charset="2"/>
              </a:rPr>
              <a:t>을 입력합니다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en-US" altLang="ko-KR" dirty="0" smtClean="0"/>
              <a:t> </a:t>
            </a:r>
          </a:p>
          <a:p>
            <a:pPr lvl="1"/>
            <a:r>
              <a:rPr lang="en-US" altLang="ko-KR" dirty="0" smtClean="0"/>
              <a:t>Fragment1 </a:t>
            </a:r>
            <a:r>
              <a:rPr lang="ko-KR" altLang="en-US" dirty="0" smtClean="0"/>
              <a:t>클래스가 </a:t>
            </a:r>
            <a:r>
              <a:rPr lang="en-US" altLang="ko-KR" dirty="0" smtClean="0"/>
              <a:t>Fragment </a:t>
            </a:r>
            <a:r>
              <a:rPr lang="ko-KR" altLang="en-US" dirty="0" smtClean="0"/>
              <a:t>클래스를 상속을 받도록 합니다</a:t>
            </a:r>
            <a:r>
              <a:rPr lang="en-US" altLang="ko-KR" dirty="0" smtClean="0"/>
              <a:t>. </a:t>
            </a:r>
          </a:p>
          <a:p>
            <a:pPr lvl="2"/>
            <a:r>
              <a:rPr lang="en-US" altLang="ko-KR" dirty="0" smtClean="0"/>
              <a:t>public class Fragment1 extends Fragment </a:t>
            </a:r>
          </a:p>
          <a:p>
            <a:pPr lvl="1"/>
            <a:r>
              <a:rPr lang="en-US" altLang="ko-KR" dirty="0" smtClean="0"/>
              <a:t>@Override &lt;</a:t>
            </a:r>
            <a:r>
              <a:rPr lang="ko-KR" altLang="en-US" dirty="0" smtClean="0"/>
              <a:t>탭</a:t>
            </a:r>
            <a:r>
              <a:rPr lang="en-US" altLang="ko-KR" dirty="0" smtClean="0"/>
              <a:t>&gt;</a:t>
            </a:r>
            <a:r>
              <a:rPr lang="ko-KR" altLang="en-US" dirty="0" smtClean="0"/>
              <a:t>을 입력하면</a:t>
            </a:r>
            <a:r>
              <a:rPr lang="en-US" altLang="ko-KR" dirty="0" smtClean="0"/>
              <a:t>, </a:t>
            </a:r>
            <a:r>
              <a:rPr lang="ko-KR" altLang="en-US" dirty="0" smtClean="0"/>
              <a:t>재정의 할 수 있는 메소드 메뉴가 나옵니다</a:t>
            </a:r>
            <a:r>
              <a:rPr lang="en-US" altLang="ko-KR" dirty="0" smtClean="0"/>
              <a:t>.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smtClean="0"/>
              <a:t>onCreateView()</a:t>
            </a:r>
            <a:r>
              <a:rPr lang="ko-KR" altLang="en-US" dirty="0" smtClean="0"/>
              <a:t>를 재정의하고</a:t>
            </a:r>
            <a:r>
              <a:rPr lang="en-US" altLang="ko-KR" dirty="0" smtClean="0"/>
              <a:t>, fragment1.xml</a:t>
            </a:r>
            <a:r>
              <a:rPr lang="ko-KR" altLang="en-US" dirty="0" smtClean="0"/>
              <a:t>을 </a:t>
            </a:r>
            <a:r>
              <a:rPr lang="en-US" altLang="ko-KR" dirty="0" smtClean="0"/>
              <a:t>inflation</a:t>
            </a:r>
            <a:r>
              <a:rPr lang="ko-KR" altLang="en-US" dirty="0" smtClean="0"/>
              <a:t>하도록 다음과 같이 코딩합니다</a:t>
            </a:r>
            <a:r>
              <a:rPr lang="en-US" altLang="ko-KR" dirty="0" smtClean="0"/>
              <a:t>.  </a:t>
            </a:r>
            <a:br>
              <a:rPr lang="en-US" altLang="ko-KR" dirty="0" smtClean="0"/>
            </a:b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66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21432" y="3789040"/>
            <a:ext cx="11711448" cy="206210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</a:rPr>
              <a:t>public class Fragment1 extends Fragment {</a:t>
            </a: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@Override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public View onCreateView(</a:t>
            </a:r>
            <a:r>
              <a:rPr lang="en-US" altLang="ko-KR" sz="1600" dirty="0" err="1">
                <a:latin typeface="Consolas" panose="020B0609020204030204" pitchFamily="49" charset="0"/>
              </a:rPr>
              <a:t>LayoutInflater</a:t>
            </a:r>
            <a:r>
              <a:rPr lang="en-US" altLang="ko-KR" sz="1600" dirty="0">
                <a:latin typeface="Consolas" panose="020B0609020204030204" pitchFamily="49" charset="0"/>
              </a:rPr>
              <a:t> </a:t>
            </a:r>
            <a:r>
              <a:rPr lang="en-US" altLang="ko-KR" sz="1600" dirty="0" err="1">
                <a:latin typeface="Consolas" panose="020B0609020204030204" pitchFamily="49" charset="0"/>
              </a:rPr>
              <a:t>inflater</a:t>
            </a:r>
            <a:r>
              <a:rPr lang="en-US" altLang="ko-KR" sz="1600" dirty="0">
                <a:latin typeface="Consolas" panose="020B0609020204030204" pitchFamily="49" charset="0"/>
              </a:rPr>
              <a:t>, ViewGroup container, Bundle savedInstanceState)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return </a:t>
            </a:r>
            <a:r>
              <a:rPr lang="en-US" altLang="ko-KR" sz="1600" dirty="0" err="1">
                <a:latin typeface="Consolas" panose="020B0609020204030204" pitchFamily="49" charset="0"/>
              </a:rPr>
              <a:t>inflater.inflate</a:t>
            </a:r>
            <a:r>
              <a:rPr lang="en-US" altLang="ko-KR" sz="1600" dirty="0">
                <a:latin typeface="Consolas" panose="020B0609020204030204" pitchFamily="49" charset="0"/>
              </a:rPr>
              <a:t>(R.layout.</a:t>
            </a:r>
            <a:r>
              <a:rPr lang="en-US" altLang="ko-KR" sz="1600" b="1" dirty="0">
                <a:latin typeface="Consolas" panose="020B0609020204030204" pitchFamily="49" charset="0"/>
              </a:rPr>
              <a:t>fragment1</a:t>
            </a:r>
            <a:r>
              <a:rPr lang="en-US" altLang="ko-KR" sz="1600" dirty="0">
                <a:latin typeface="Consolas" panose="020B0609020204030204" pitchFamily="49" charset="0"/>
              </a:rPr>
              <a:t>, container, false);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}</a:t>
            </a: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839222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05-4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상단 탭과 하단 탭 만들기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b="1" dirty="0" smtClean="0"/>
              <a:t>Step 3 </a:t>
            </a:r>
            <a:r>
              <a:rPr lang="ko-KR" altLang="en-US" b="1" dirty="0" smtClean="0"/>
              <a:t>계속</a:t>
            </a:r>
            <a:r>
              <a:rPr lang="en-US" altLang="ko-KR" b="1" dirty="0" smtClean="0"/>
              <a:t>: </a:t>
            </a:r>
            <a:r>
              <a:rPr lang="ko-KR" altLang="en-US" dirty="0" smtClean="0"/>
              <a:t>세 개의 </a:t>
            </a:r>
            <a:r>
              <a:rPr lang="en-US" altLang="ko-KR" dirty="0" smtClean="0"/>
              <a:t>Fragment</a:t>
            </a:r>
            <a:r>
              <a:rPr lang="ko-KR" altLang="en-US" dirty="0" smtClean="0"/>
              <a:t>를 만들 것입니다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같은 방법으로 </a:t>
            </a:r>
            <a:r>
              <a:rPr lang="en-US" altLang="ko-KR" dirty="0" smtClean="0"/>
              <a:t>Fragment2.java, Fragment3.java, fragment2.xml, fragment3.xml</a:t>
            </a:r>
            <a:r>
              <a:rPr lang="ko-KR" altLang="en-US" dirty="0" smtClean="0"/>
              <a:t>파일을 복사</a:t>
            </a:r>
            <a:r>
              <a:rPr lang="en-US" altLang="ko-KR" dirty="0" smtClean="0"/>
              <a:t>/</a:t>
            </a:r>
            <a:r>
              <a:rPr lang="ko-KR" altLang="en-US" dirty="0" err="1" smtClean="0"/>
              <a:t>붙여넣기</a:t>
            </a:r>
            <a:r>
              <a:rPr lang="ko-KR" altLang="en-US" dirty="0" smtClean="0"/>
              <a:t> 방식으로 만들고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각 파일의 내용을 적절히 수정하면 편리합니다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예를 들면</a:t>
            </a:r>
            <a:r>
              <a:rPr lang="en-US" altLang="ko-KR" dirty="0" smtClean="0"/>
              <a:t>, </a:t>
            </a:r>
            <a:r>
              <a:rPr lang="ko-KR" altLang="en-US" dirty="0" smtClean="0"/>
              <a:t>다음 파일이 </a:t>
            </a:r>
            <a:r>
              <a:rPr lang="en-US" altLang="ko-KR" dirty="0" smtClean="0"/>
              <a:t>Fragment2.java</a:t>
            </a:r>
            <a:r>
              <a:rPr lang="ko-KR" altLang="en-US" dirty="0"/>
              <a:t> </a:t>
            </a:r>
            <a:r>
              <a:rPr lang="ko-KR" altLang="en-US" dirty="0" smtClean="0"/>
              <a:t>라면</a:t>
            </a:r>
            <a:r>
              <a:rPr lang="en-US" altLang="ko-KR" dirty="0" smtClean="0"/>
              <a:t>, fragment2</a:t>
            </a:r>
            <a:r>
              <a:rPr lang="ko-KR" altLang="en-US" dirty="0" smtClean="0"/>
              <a:t>를 </a:t>
            </a:r>
            <a:r>
              <a:rPr lang="en-US" altLang="ko-KR" dirty="0" smtClean="0"/>
              <a:t>inflation</a:t>
            </a:r>
            <a:r>
              <a:rPr lang="ko-KR" altLang="en-US" dirty="0" smtClean="0"/>
              <a:t>해야 합니다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또한 </a:t>
            </a:r>
            <a:r>
              <a:rPr lang="en-US" altLang="ko-KR" dirty="0" smtClean="0"/>
              <a:t>fragment2.xml </a:t>
            </a:r>
            <a:r>
              <a:rPr lang="ko-KR" altLang="en-US" dirty="0" smtClean="0"/>
              <a:t>파일에서는</a:t>
            </a:r>
            <a:r>
              <a:rPr lang="en-US" altLang="ko-KR" dirty="0" smtClean="0"/>
              <a:t>, layout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background 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green </a:t>
            </a:r>
            <a:r>
              <a:rPr lang="ko-KR" altLang="en-US" dirty="0" smtClean="0"/>
              <a:t>으로 설정하고</a:t>
            </a:r>
            <a:r>
              <a:rPr lang="en-US" altLang="ko-KR" dirty="0" smtClean="0"/>
              <a:t>, button text</a:t>
            </a:r>
            <a:r>
              <a:rPr lang="ko-KR" altLang="en-US" dirty="0" smtClean="0"/>
              <a:t>를 </a:t>
            </a:r>
            <a:r>
              <a:rPr lang="en-US" altLang="ko-KR" dirty="0" smtClean="0"/>
              <a:t>Fragment 2 </a:t>
            </a:r>
            <a:r>
              <a:rPr lang="ko-KR" altLang="en-US" dirty="0" smtClean="0"/>
              <a:t>로 설정합니다</a:t>
            </a:r>
            <a:r>
              <a:rPr lang="en-US" altLang="ko-KR" dirty="0" smtClean="0"/>
              <a:t>. </a:t>
            </a:r>
          </a:p>
          <a:p>
            <a:r>
              <a:rPr lang="ko-KR" altLang="en-US" dirty="0"/>
              <a:t>또한 </a:t>
            </a:r>
            <a:r>
              <a:rPr lang="en-US" altLang="ko-KR" dirty="0" smtClean="0"/>
              <a:t>fragment3.xml </a:t>
            </a:r>
            <a:r>
              <a:rPr lang="ko-KR" altLang="en-US" dirty="0"/>
              <a:t>파일에서는</a:t>
            </a:r>
            <a:r>
              <a:rPr lang="en-US" altLang="ko-KR" dirty="0"/>
              <a:t>, layout</a:t>
            </a:r>
            <a:r>
              <a:rPr lang="ko-KR" altLang="en-US" dirty="0"/>
              <a:t>의 </a:t>
            </a:r>
            <a:r>
              <a:rPr lang="en-US" altLang="ko-KR" dirty="0"/>
              <a:t>background </a:t>
            </a:r>
            <a:r>
              <a:rPr lang="ko-KR" altLang="en-US" dirty="0"/>
              <a:t>는 </a:t>
            </a:r>
            <a:r>
              <a:rPr lang="en-US" altLang="ko-KR" dirty="0" smtClean="0"/>
              <a:t>blue </a:t>
            </a:r>
            <a:r>
              <a:rPr lang="ko-KR" altLang="en-US" dirty="0"/>
              <a:t>으로 설정하고</a:t>
            </a:r>
            <a:r>
              <a:rPr lang="en-US" altLang="ko-KR" dirty="0"/>
              <a:t>, button text</a:t>
            </a:r>
            <a:r>
              <a:rPr lang="ko-KR" altLang="en-US" dirty="0"/>
              <a:t>를 </a:t>
            </a:r>
            <a:r>
              <a:rPr lang="en-US" altLang="ko-KR" dirty="0"/>
              <a:t>Fragment </a:t>
            </a:r>
            <a:r>
              <a:rPr lang="en-US" altLang="ko-KR" dirty="0" smtClean="0"/>
              <a:t>3 </a:t>
            </a:r>
            <a:r>
              <a:rPr lang="ko-KR" altLang="en-US" dirty="0"/>
              <a:t>로 설정합니다</a:t>
            </a:r>
            <a:r>
              <a:rPr lang="en-US" altLang="ko-KR" dirty="0"/>
              <a:t>.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67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19336" y="2204864"/>
            <a:ext cx="11711448" cy="206210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</a:rPr>
              <a:t>public class </a:t>
            </a:r>
            <a:r>
              <a:rPr lang="en-US" altLang="ko-KR" sz="1600" b="1" dirty="0" smtClean="0">
                <a:solidFill>
                  <a:srgbClr val="C00000"/>
                </a:solidFill>
                <a:latin typeface="Consolas" panose="020B0609020204030204" pitchFamily="49" charset="0"/>
              </a:rPr>
              <a:t>Fragment2</a:t>
            </a:r>
            <a:r>
              <a:rPr lang="en-US" altLang="ko-KR" sz="1600" dirty="0" smtClean="0">
                <a:latin typeface="Consolas" panose="020B0609020204030204" pitchFamily="49" charset="0"/>
              </a:rPr>
              <a:t> </a:t>
            </a:r>
            <a:r>
              <a:rPr lang="en-US" altLang="ko-KR" sz="1600" dirty="0">
                <a:latin typeface="Consolas" panose="020B0609020204030204" pitchFamily="49" charset="0"/>
              </a:rPr>
              <a:t>extends Fragment {</a:t>
            </a: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@Override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public View onCreateView(</a:t>
            </a:r>
            <a:r>
              <a:rPr lang="en-US" altLang="ko-KR" sz="1600" dirty="0" err="1">
                <a:latin typeface="Consolas" panose="020B0609020204030204" pitchFamily="49" charset="0"/>
              </a:rPr>
              <a:t>LayoutInflater</a:t>
            </a:r>
            <a:r>
              <a:rPr lang="en-US" altLang="ko-KR" sz="1600" dirty="0">
                <a:latin typeface="Consolas" panose="020B0609020204030204" pitchFamily="49" charset="0"/>
              </a:rPr>
              <a:t> </a:t>
            </a:r>
            <a:r>
              <a:rPr lang="en-US" altLang="ko-KR" sz="1600" dirty="0" err="1">
                <a:latin typeface="Consolas" panose="020B0609020204030204" pitchFamily="49" charset="0"/>
              </a:rPr>
              <a:t>inflater</a:t>
            </a:r>
            <a:r>
              <a:rPr lang="en-US" altLang="ko-KR" sz="1600" dirty="0">
                <a:latin typeface="Consolas" panose="020B0609020204030204" pitchFamily="49" charset="0"/>
              </a:rPr>
              <a:t>, ViewGroup container, Bundle savedInstanceState)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return 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inflater.inflate</a:t>
            </a:r>
            <a:r>
              <a:rPr lang="en-US" altLang="ko-KR" sz="1600" dirty="0" smtClean="0">
                <a:latin typeface="Consolas" panose="020B0609020204030204" pitchFamily="49" charset="0"/>
              </a:rPr>
              <a:t>(R.layout.</a:t>
            </a:r>
            <a:r>
              <a:rPr lang="en-US" altLang="ko-KR" sz="1600" b="1" dirty="0" smtClean="0">
                <a:solidFill>
                  <a:srgbClr val="C00000"/>
                </a:solidFill>
                <a:latin typeface="Consolas" panose="020B0609020204030204" pitchFamily="49" charset="0"/>
              </a:rPr>
              <a:t>fragment2</a:t>
            </a:r>
            <a:r>
              <a:rPr lang="en-US" altLang="ko-KR" sz="1600" dirty="0" smtClean="0">
                <a:solidFill>
                  <a:srgbClr val="C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600" dirty="0">
                <a:latin typeface="Consolas" panose="020B0609020204030204" pitchFamily="49" charset="0"/>
              </a:rPr>
              <a:t>container, false);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}</a:t>
            </a: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439768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05-4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상단 탭과 하단 탭 만들기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b="1" dirty="0" smtClean="0"/>
              <a:t>Step 4: </a:t>
            </a:r>
            <a:r>
              <a:rPr lang="ko-KR" altLang="en-US" dirty="0" smtClean="0"/>
              <a:t>세 개의 </a:t>
            </a:r>
            <a:r>
              <a:rPr lang="en-US" altLang="ko-KR" dirty="0" smtClean="0"/>
              <a:t>Fragment</a:t>
            </a:r>
            <a:r>
              <a:rPr lang="ko-KR" altLang="en-US" dirty="0" smtClean="0"/>
              <a:t>를 만들었으니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이제 </a:t>
            </a:r>
            <a:r>
              <a:rPr lang="en-US" altLang="ko-KR" dirty="0" smtClean="0"/>
              <a:t>MainActivity</a:t>
            </a:r>
            <a:r>
              <a:rPr lang="ko-KR" altLang="en-US" dirty="0" smtClean="0"/>
              <a:t>에서 </a:t>
            </a:r>
            <a:r>
              <a:rPr lang="en-US" altLang="ko-KR" dirty="0" err="1" smtClean="0"/>
              <a:t>ActionBar</a:t>
            </a:r>
            <a:r>
              <a:rPr lang="ko-KR" altLang="en-US" dirty="0" smtClean="0"/>
              <a:t>를 설정하고 </a:t>
            </a:r>
            <a:r>
              <a:rPr lang="en-US" altLang="ko-KR" dirty="0" smtClean="0"/>
              <a:t>Fragment</a:t>
            </a:r>
            <a:r>
              <a:rPr lang="ko-KR" altLang="en-US" dirty="0"/>
              <a:t> </a:t>
            </a:r>
            <a:r>
              <a:rPr lang="ko-KR" altLang="en-US" dirty="0" smtClean="0"/>
              <a:t>객체를 생성하면 됩니다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좀 복잡하니까 다음 페이지의 코드 흐름을 살펴보고 복사해서 사용하면 됩니다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여기까지 하면</a:t>
            </a:r>
            <a:r>
              <a:rPr lang="en-US" altLang="ko-KR" dirty="0" smtClean="0"/>
              <a:t>, </a:t>
            </a:r>
            <a:r>
              <a:rPr lang="ko-KR" altLang="en-US" dirty="0" smtClean="0"/>
              <a:t>모두 코딩한 것 같은데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앱을 실행하자마자 계속 다운되는 경우가 있을 것입니다</a:t>
            </a:r>
            <a:r>
              <a:rPr lang="en-US" altLang="ko-KR" dirty="0" smtClean="0"/>
              <a:t>. </a:t>
            </a:r>
          </a:p>
          <a:p>
            <a:pPr lvl="1"/>
            <a:r>
              <a:rPr lang="ko-KR" altLang="en-US" dirty="0" smtClean="0"/>
              <a:t>다음 페이지에 약간의 설명이 있는 </a:t>
            </a:r>
            <a:r>
              <a:rPr lang="en-US" altLang="ko-KR" dirty="0" smtClean="0"/>
              <a:t>/res/values/styles.xml</a:t>
            </a:r>
            <a:r>
              <a:rPr lang="ko-KR" altLang="en-US" dirty="0" smtClean="0"/>
              <a:t>파일을 변경 문제 때문인지 확인해보십시오</a:t>
            </a:r>
            <a:r>
              <a:rPr lang="en-US" altLang="ko-KR" dirty="0" smtClean="0"/>
              <a:t>. </a:t>
            </a:r>
          </a:p>
          <a:p>
            <a:pPr lvl="1"/>
            <a:r>
              <a:rPr lang="en-US" altLang="ko-KR" dirty="0" err="1" smtClean="0"/>
              <a:t>ActionBar</a:t>
            </a:r>
            <a:r>
              <a:rPr lang="ko-KR" altLang="en-US" dirty="0" smtClean="0"/>
              <a:t>가 디폴트로 시스템에서 생성하지 않도록 </a:t>
            </a:r>
            <a:r>
              <a:rPr lang="en-US" altLang="ko-KR" dirty="0" err="1" smtClean="0"/>
              <a:t>NoActionBar</a:t>
            </a:r>
            <a:r>
              <a:rPr lang="ko-KR" altLang="en-US" dirty="0"/>
              <a:t> </a:t>
            </a:r>
            <a:r>
              <a:rPr lang="ko-KR" altLang="en-US" dirty="0" smtClean="0"/>
              <a:t>옵션을 </a:t>
            </a:r>
            <a:r>
              <a:rPr lang="en-US" altLang="ko-KR" dirty="0" smtClean="0"/>
              <a:t>styles </a:t>
            </a:r>
            <a:r>
              <a:rPr lang="ko-KR" altLang="en-US" dirty="0" smtClean="0"/>
              <a:t>파일에 명시해야 합니다</a:t>
            </a:r>
            <a:r>
              <a:rPr lang="en-US" altLang="ko-KR" dirty="0" smtClean="0"/>
              <a:t>. </a:t>
            </a:r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52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05-4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상단 탭과 하단 탭 만들기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69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46526" y="860046"/>
            <a:ext cx="11089234" cy="54784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Consolas" panose="020B0609020204030204" pitchFamily="49" charset="0"/>
              </a:rPr>
              <a:t>public class MainActivity extends AppCompatActivity {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</a:t>
            </a:r>
            <a:r>
              <a:rPr lang="en-US" altLang="ko-KR" sz="1400" dirty="0">
                <a:latin typeface="Consolas" panose="020B0609020204030204" pitchFamily="49" charset="0"/>
              </a:rPr>
              <a:t>Toolbar </a:t>
            </a:r>
            <a:r>
              <a:rPr lang="en-US" altLang="ko-KR" sz="1400" dirty="0" err="1">
                <a:latin typeface="Consolas" panose="020B0609020204030204" pitchFamily="49" charset="0"/>
              </a:rPr>
              <a:t>toolbar</a:t>
            </a:r>
            <a:r>
              <a:rPr lang="en-US" altLang="ko-KR" sz="1400" dirty="0"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</a:t>
            </a:r>
            <a:r>
              <a:rPr lang="en-US" altLang="ko-KR" sz="1400" dirty="0">
                <a:latin typeface="Consolas" panose="020B0609020204030204" pitchFamily="49" charset="0"/>
              </a:rPr>
              <a:t>Fragment1 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fragment1</a:t>
            </a:r>
            <a:r>
              <a:rPr lang="en-US" altLang="ko-KR" sz="1400" dirty="0" smtClean="0"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Fragment2 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fragment2</a:t>
            </a:r>
            <a:r>
              <a:rPr lang="en-US" altLang="ko-KR" sz="1400" dirty="0" smtClean="0"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Fragment3 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fragment3</a:t>
            </a:r>
            <a:r>
              <a:rPr lang="en-US" altLang="ko-KR" sz="1400" dirty="0" smtClean="0"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</a:t>
            </a:r>
            <a:r>
              <a:rPr lang="en-US" altLang="ko-KR" sz="1400" dirty="0">
                <a:latin typeface="Consolas" panose="020B0609020204030204" pitchFamily="49" charset="0"/>
              </a:rPr>
              <a:t>@Override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protected void onCreate(Bundle savedInstanceState) {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super.onCreate(savedInstanceState);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setContentView(</a:t>
            </a:r>
            <a:r>
              <a:rPr lang="en-US" altLang="ko-KR" sz="1400" dirty="0" err="1">
                <a:latin typeface="Consolas" panose="020B0609020204030204" pitchFamily="49" charset="0"/>
              </a:rPr>
              <a:t>R.layout.activity_main</a:t>
            </a:r>
            <a:r>
              <a:rPr lang="en-US" altLang="ko-KR" sz="1400" dirty="0">
                <a:latin typeface="Consolas" panose="020B0609020204030204" pitchFamily="49" charset="0"/>
              </a:rPr>
              <a:t>);</a:t>
            </a: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toolbar = findViewById(</a:t>
            </a:r>
            <a:r>
              <a:rPr lang="en-US" altLang="ko-KR" sz="1400" dirty="0" err="1">
                <a:latin typeface="Consolas" panose="020B0609020204030204" pitchFamily="49" charset="0"/>
              </a:rPr>
              <a:t>R.id.toolbar</a:t>
            </a:r>
            <a:r>
              <a:rPr lang="en-US" altLang="ko-KR" sz="14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setSupportActionBar</a:t>
            </a:r>
            <a:r>
              <a:rPr lang="en-US" altLang="ko-KR" sz="1400" dirty="0">
                <a:latin typeface="Consolas" panose="020B0609020204030204" pitchFamily="49" charset="0"/>
              </a:rPr>
              <a:t>(toolbar);</a:t>
            </a: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ActionBar</a:t>
            </a:r>
            <a:r>
              <a:rPr lang="en-US" altLang="ko-KR" sz="1400" dirty="0">
                <a:latin typeface="Consolas" panose="020B0609020204030204" pitchFamily="49" charset="0"/>
              </a:rPr>
              <a:t> </a:t>
            </a:r>
            <a:r>
              <a:rPr lang="en-US" altLang="ko-KR" sz="1400" dirty="0" err="1">
                <a:latin typeface="Consolas" panose="020B0609020204030204" pitchFamily="49" charset="0"/>
              </a:rPr>
              <a:t>actionBar</a:t>
            </a:r>
            <a:r>
              <a:rPr lang="en-US" altLang="ko-KR" sz="1400" dirty="0">
                <a:latin typeface="Consolas" panose="020B0609020204030204" pitchFamily="49" charset="0"/>
              </a:rPr>
              <a:t> = </a:t>
            </a:r>
            <a:r>
              <a:rPr lang="en-US" altLang="ko-KR" sz="1400" dirty="0" err="1">
                <a:latin typeface="Consolas" panose="020B0609020204030204" pitchFamily="49" charset="0"/>
              </a:rPr>
              <a:t>getSupportActionBar</a:t>
            </a:r>
            <a:r>
              <a:rPr lang="en-US" altLang="ko-KR" sz="1400" dirty="0"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actionBar.setDisplayShowTitleEnabled</a:t>
            </a:r>
            <a:r>
              <a:rPr lang="en-US" altLang="ko-KR" sz="1400" dirty="0">
                <a:latin typeface="Consolas" panose="020B0609020204030204" pitchFamily="49" charset="0"/>
              </a:rPr>
              <a:t>(false);</a:t>
            </a: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fragment1 = new Fragment1();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fragment2 = new Fragment2();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fragment3 = new Fragment3</a:t>
            </a:r>
            <a:r>
              <a:rPr lang="en-US" altLang="ko-KR" sz="1400" dirty="0" smtClean="0">
                <a:latin typeface="Consolas" panose="020B0609020204030204" pitchFamily="49" charset="0"/>
              </a:rPr>
              <a:t>();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getSupportFragmentManager</a:t>
            </a:r>
            <a:r>
              <a:rPr lang="en-US" altLang="ko-KR" sz="1400" dirty="0">
                <a:latin typeface="Consolas" panose="020B0609020204030204" pitchFamily="49" charset="0"/>
              </a:rPr>
              <a:t>().</a:t>
            </a:r>
            <a:r>
              <a:rPr lang="en-US" altLang="ko-KR" sz="1400" dirty="0" err="1">
                <a:latin typeface="Consolas" panose="020B0609020204030204" pitchFamily="49" charset="0"/>
              </a:rPr>
              <a:t>beginTransaction</a:t>
            </a:r>
            <a:r>
              <a:rPr lang="en-US" altLang="ko-KR" sz="1400" dirty="0">
                <a:latin typeface="Consolas" panose="020B0609020204030204" pitchFamily="49" charset="0"/>
              </a:rPr>
              <a:t>().replace(</a:t>
            </a:r>
            <a:r>
              <a:rPr lang="en-US" altLang="ko-KR" sz="1400" dirty="0" err="1">
                <a:latin typeface="Consolas" panose="020B0609020204030204" pitchFamily="49" charset="0"/>
              </a:rPr>
              <a:t>R.id.container</a:t>
            </a:r>
            <a:r>
              <a:rPr lang="en-US" altLang="ko-KR" sz="1400" dirty="0">
                <a:latin typeface="Consolas" panose="020B0609020204030204" pitchFamily="49" charset="0"/>
              </a:rPr>
              <a:t>, fragment1).commit();</a:t>
            </a: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TabLayout</a:t>
            </a:r>
            <a:r>
              <a:rPr lang="en-US" altLang="ko-KR" sz="1400" dirty="0">
                <a:latin typeface="Consolas" panose="020B0609020204030204" pitchFamily="49" charset="0"/>
              </a:rPr>
              <a:t> tabs = findViewById(</a:t>
            </a:r>
            <a:r>
              <a:rPr lang="en-US" altLang="ko-KR" sz="1400" dirty="0" err="1">
                <a:latin typeface="Consolas" panose="020B0609020204030204" pitchFamily="49" charset="0"/>
              </a:rPr>
              <a:t>R.id.tabs</a:t>
            </a:r>
            <a:r>
              <a:rPr lang="en-US" altLang="ko-KR" sz="14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tabs.addTab</a:t>
            </a:r>
            <a:r>
              <a:rPr lang="en-US" altLang="ko-KR" sz="1400" dirty="0">
                <a:latin typeface="Consolas" panose="020B0609020204030204" pitchFamily="49" charset="0"/>
              </a:rPr>
              <a:t>(</a:t>
            </a:r>
            <a:r>
              <a:rPr lang="en-US" altLang="ko-KR" sz="1400" dirty="0" err="1">
                <a:latin typeface="Consolas" panose="020B0609020204030204" pitchFamily="49" charset="0"/>
              </a:rPr>
              <a:t>tabs.newTab</a:t>
            </a:r>
            <a:r>
              <a:rPr lang="en-US" altLang="ko-KR" sz="1400" dirty="0">
                <a:latin typeface="Consolas" panose="020B0609020204030204" pitchFamily="49" charset="0"/>
              </a:rPr>
              <a:t>().</a:t>
            </a:r>
            <a:r>
              <a:rPr lang="en-US" altLang="ko-KR" sz="1400" dirty="0" err="1">
                <a:latin typeface="Consolas" panose="020B0609020204030204" pitchFamily="49" charset="0"/>
              </a:rPr>
              <a:t>setText</a:t>
            </a:r>
            <a:r>
              <a:rPr lang="en-US" altLang="ko-KR" sz="1400" dirty="0">
                <a:latin typeface="Consolas" panose="020B0609020204030204" pitchFamily="49" charset="0"/>
              </a:rPr>
              <a:t>("</a:t>
            </a:r>
            <a:r>
              <a:rPr lang="ko-KR" altLang="en-US" sz="1400" dirty="0">
                <a:latin typeface="Consolas" panose="020B0609020204030204" pitchFamily="49" charset="0"/>
              </a:rPr>
              <a:t>통화기록</a:t>
            </a:r>
            <a:r>
              <a:rPr lang="en-US" altLang="ko-KR" sz="1400" dirty="0">
                <a:latin typeface="Consolas" panose="020B0609020204030204" pitchFamily="49" charset="0"/>
              </a:rPr>
              <a:t>"));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tabs.addTab</a:t>
            </a:r>
            <a:r>
              <a:rPr lang="en-US" altLang="ko-KR" sz="1400" dirty="0">
                <a:latin typeface="Consolas" panose="020B0609020204030204" pitchFamily="49" charset="0"/>
              </a:rPr>
              <a:t>(</a:t>
            </a:r>
            <a:r>
              <a:rPr lang="en-US" altLang="ko-KR" sz="1400" dirty="0" err="1">
                <a:latin typeface="Consolas" panose="020B0609020204030204" pitchFamily="49" charset="0"/>
              </a:rPr>
              <a:t>tabs.newTab</a:t>
            </a:r>
            <a:r>
              <a:rPr lang="en-US" altLang="ko-KR" sz="1400" dirty="0">
                <a:latin typeface="Consolas" panose="020B0609020204030204" pitchFamily="49" charset="0"/>
              </a:rPr>
              <a:t>().</a:t>
            </a:r>
            <a:r>
              <a:rPr lang="en-US" altLang="ko-KR" sz="1400" dirty="0" err="1">
                <a:latin typeface="Consolas" panose="020B0609020204030204" pitchFamily="49" charset="0"/>
              </a:rPr>
              <a:t>setText</a:t>
            </a:r>
            <a:r>
              <a:rPr lang="en-US" altLang="ko-KR" sz="1400" dirty="0">
                <a:latin typeface="Consolas" panose="020B0609020204030204" pitchFamily="49" charset="0"/>
              </a:rPr>
              <a:t>("</a:t>
            </a:r>
            <a:r>
              <a:rPr lang="ko-KR" altLang="en-US" sz="1400" dirty="0" err="1">
                <a:latin typeface="Consolas" panose="020B0609020204030204" pitchFamily="49" charset="0"/>
              </a:rPr>
              <a:t>스팸기록</a:t>
            </a:r>
            <a:r>
              <a:rPr lang="en-US" altLang="ko-KR" sz="1400" dirty="0">
                <a:latin typeface="Consolas" panose="020B0609020204030204" pitchFamily="49" charset="0"/>
              </a:rPr>
              <a:t>"));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tabs.addTab</a:t>
            </a:r>
            <a:r>
              <a:rPr lang="en-US" altLang="ko-KR" sz="1400" dirty="0">
                <a:latin typeface="Consolas" panose="020B0609020204030204" pitchFamily="49" charset="0"/>
              </a:rPr>
              <a:t>(</a:t>
            </a:r>
            <a:r>
              <a:rPr lang="en-US" altLang="ko-KR" sz="1400" dirty="0" err="1">
                <a:latin typeface="Consolas" panose="020B0609020204030204" pitchFamily="49" charset="0"/>
              </a:rPr>
              <a:t>tabs.newTab</a:t>
            </a:r>
            <a:r>
              <a:rPr lang="en-US" altLang="ko-KR" sz="1400" dirty="0">
                <a:latin typeface="Consolas" panose="020B0609020204030204" pitchFamily="49" charset="0"/>
              </a:rPr>
              <a:t>().</a:t>
            </a:r>
            <a:r>
              <a:rPr lang="en-US" altLang="ko-KR" sz="1400" dirty="0" err="1">
                <a:latin typeface="Consolas" panose="020B0609020204030204" pitchFamily="49" charset="0"/>
              </a:rPr>
              <a:t>setText</a:t>
            </a:r>
            <a:r>
              <a:rPr lang="en-US" altLang="ko-KR" sz="1400" dirty="0">
                <a:latin typeface="Consolas" panose="020B0609020204030204" pitchFamily="49" charset="0"/>
              </a:rPr>
              <a:t>("</a:t>
            </a:r>
            <a:r>
              <a:rPr lang="ko-KR" altLang="en-US" sz="1400" dirty="0">
                <a:latin typeface="Consolas" panose="020B0609020204030204" pitchFamily="49" charset="0"/>
              </a:rPr>
              <a:t>연락처</a:t>
            </a:r>
            <a:r>
              <a:rPr lang="en-US" altLang="ko-KR" sz="1400" dirty="0" smtClean="0">
                <a:latin typeface="Consolas" panose="020B0609020204030204" pitchFamily="49" charset="0"/>
              </a:rPr>
              <a:t>"));</a:t>
            </a:r>
            <a:endParaRPr lang="en-US" altLang="ko-KR" sz="1400" dirty="0">
              <a:latin typeface="Consolas" panose="020B0609020204030204" pitchFamily="49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223792" y="423945"/>
            <a:ext cx="2180405" cy="369332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altLang="ko-KR" dirty="0" smtClean="0"/>
              <a:t>MainActivity.java 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 flipH="1">
            <a:off x="5440042" y="2564904"/>
            <a:ext cx="6134187" cy="830997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레이아웃에서 정의한 </a:t>
            </a:r>
            <a:r>
              <a:rPr lang="en-US" altLang="ko-KR" sz="1200" dirty="0" smtClean="0"/>
              <a:t>Toolbar</a:t>
            </a:r>
            <a:r>
              <a:rPr lang="ko-KR" altLang="en-US" sz="1200" dirty="0" smtClean="0"/>
              <a:t>객체를 여기서 </a:t>
            </a:r>
            <a:r>
              <a:rPr lang="en-US" altLang="ko-KR" sz="1200" dirty="0" err="1" smtClean="0"/>
              <a:t>setSupportActionBar</a:t>
            </a:r>
            <a:r>
              <a:rPr lang="en-US" altLang="ko-KR" sz="1200" dirty="0" smtClean="0"/>
              <a:t>()</a:t>
            </a:r>
            <a:r>
              <a:rPr lang="ko-KR" altLang="en-US" sz="1200" dirty="0" smtClean="0"/>
              <a:t>로 설정해야 합니다 </a:t>
            </a:r>
            <a:endParaRPr lang="en-US" altLang="ko-KR" sz="1200" dirty="0" smtClean="0"/>
          </a:p>
          <a:p>
            <a:r>
              <a:rPr lang="ko-KR" altLang="en-US" sz="1200" dirty="0" smtClean="0"/>
              <a:t>단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테마</a:t>
            </a:r>
            <a:r>
              <a:rPr lang="en-US" altLang="ko-KR" sz="1200" dirty="0" smtClean="0"/>
              <a:t>(theme)</a:t>
            </a:r>
            <a:r>
              <a:rPr lang="ko-KR" altLang="en-US" sz="1200" dirty="0" smtClean="0"/>
              <a:t>을 </a:t>
            </a:r>
            <a:r>
              <a:rPr lang="en-US" altLang="ko-KR" sz="1200" dirty="0" err="1" smtClean="0"/>
              <a:t>ActioBar</a:t>
            </a:r>
            <a:r>
              <a:rPr lang="ko-KR" altLang="en-US" sz="1200" dirty="0" smtClean="0"/>
              <a:t>가 있는 것이라면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없는 것으로 설정해야 작동합니다</a:t>
            </a:r>
            <a:r>
              <a:rPr lang="en-US" altLang="ko-KR" sz="1200" dirty="0" smtClean="0"/>
              <a:t>. </a:t>
            </a:r>
          </a:p>
          <a:p>
            <a:r>
              <a:rPr lang="ko-KR" altLang="en-US" sz="1200" dirty="0" smtClean="0"/>
              <a:t>이를 위해 </a:t>
            </a:r>
            <a:r>
              <a:rPr lang="en-US" altLang="ko-KR" sz="1200" dirty="0" smtClean="0"/>
              <a:t>res/values/styles.xml</a:t>
            </a:r>
            <a:r>
              <a:rPr lang="ko-KR" altLang="en-US" sz="1200" dirty="0" smtClean="0"/>
              <a:t>을 아래와 같이 수정해야 합니다</a:t>
            </a:r>
            <a:endParaRPr lang="en-US" altLang="ko-KR" sz="1200" dirty="0" smtClean="0"/>
          </a:p>
          <a:p>
            <a:r>
              <a:rPr lang="en-US" altLang="ko-KR" sz="1200" dirty="0"/>
              <a:t>&lt;style name="</a:t>
            </a:r>
            <a:r>
              <a:rPr lang="en-US" altLang="ko-KR" sz="1200" dirty="0" err="1"/>
              <a:t>AppTheme</a:t>
            </a:r>
            <a:r>
              <a:rPr lang="en-US" altLang="ko-KR" sz="1200" dirty="0"/>
              <a:t>" parent="</a:t>
            </a:r>
            <a:r>
              <a:rPr lang="en-US" altLang="ko-KR" sz="1200" dirty="0" err="1"/>
              <a:t>Theme.AppCompat.Light.</a:t>
            </a:r>
            <a:r>
              <a:rPr lang="en-US" altLang="ko-KR" sz="1200" dirty="0" err="1">
                <a:solidFill>
                  <a:srgbClr val="C00000"/>
                </a:solidFill>
              </a:rPr>
              <a:t>NoActionBa</a:t>
            </a:r>
            <a:r>
              <a:rPr lang="en-US" altLang="ko-KR" sz="1200" dirty="0" err="1"/>
              <a:t>r</a:t>
            </a:r>
            <a:r>
              <a:rPr lang="en-US" altLang="ko-KR" sz="1200" dirty="0"/>
              <a:t>"&gt;</a:t>
            </a:r>
            <a:endParaRPr lang="ko-KR" altLang="en-US" sz="1200" dirty="0"/>
          </a:p>
        </p:txBody>
      </p:sp>
      <p:sp>
        <p:nvSpPr>
          <p:cNvPr id="6" name="직사각형 5"/>
          <p:cNvSpPr/>
          <p:nvPr/>
        </p:nvSpPr>
        <p:spPr>
          <a:xfrm>
            <a:off x="5440043" y="3445368"/>
            <a:ext cx="6134186" cy="307777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en-US" altLang="ko-KR" sz="1400" dirty="0" smtClean="0"/>
              <a:t>toolbar</a:t>
            </a:r>
            <a:r>
              <a:rPr lang="ko-KR" altLang="en-US" sz="1400" dirty="0" smtClean="0"/>
              <a:t>는 </a:t>
            </a:r>
            <a:r>
              <a:rPr lang="en-US" altLang="ko-KR" sz="1400" dirty="0" err="1" smtClean="0"/>
              <a:t>androidx</a:t>
            </a:r>
            <a:r>
              <a:rPr lang="en-US" altLang="ko-KR" sz="1400" dirty="0" smtClean="0"/>
              <a:t> version</a:t>
            </a:r>
            <a:r>
              <a:rPr lang="ko-KR" altLang="en-US" sz="1400" dirty="0" smtClean="0"/>
              <a:t>을 </a:t>
            </a:r>
            <a:r>
              <a:rPr lang="en-US" altLang="ko-KR" sz="1400" dirty="0" smtClean="0"/>
              <a:t>import </a:t>
            </a:r>
            <a:r>
              <a:rPr lang="ko-KR" altLang="en-US" sz="1400" dirty="0" smtClean="0"/>
              <a:t>하십시오</a:t>
            </a:r>
            <a:r>
              <a:rPr lang="en-US" altLang="ko-KR" sz="1400" dirty="0" smtClean="0"/>
              <a:t>. </a:t>
            </a:r>
            <a:endParaRPr lang="ko-KR" altLang="en-US" sz="1400" dirty="0"/>
          </a:p>
        </p:txBody>
      </p:sp>
      <p:cxnSp>
        <p:nvCxnSpPr>
          <p:cNvPr id="10" name="직선 화살표 연결선 9"/>
          <p:cNvCxnSpPr>
            <a:stCxn id="8" idx="3"/>
          </p:cNvCxnSpPr>
          <p:nvPr/>
        </p:nvCxnSpPr>
        <p:spPr>
          <a:xfrm flipH="1">
            <a:off x="4295800" y="2980403"/>
            <a:ext cx="1144242" cy="4154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/>
          <p:nvPr/>
        </p:nvCxnSpPr>
        <p:spPr>
          <a:xfrm flipH="1" flipV="1">
            <a:off x="4511824" y="3458872"/>
            <a:ext cx="928218" cy="981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0290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05-1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프래그멘트의 화면과 액티비티의 화면의 차이점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프래그멘트의 목적은</a:t>
            </a:r>
            <a:endParaRPr lang="en-US" altLang="ko-KR" b="1" dirty="0" smtClean="0">
              <a:solidFill>
                <a:srgbClr val="C00000"/>
              </a:solidFill>
              <a:sym typeface="Wingdings" panose="05000000000000000000" pitchFamily="2" charset="2"/>
            </a:endParaRPr>
          </a:p>
          <a:p>
            <a:pPr lvl="1"/>
            <a:r>
              <a:rPr lang="ko-KR" altLang="en-US" b="1" dirty="0" smtClean="0">
                <a:sym typeface="Wingdings" panose="05000000000000000000" pitchFamily="2" charset="2"/>
              </a:rPr>
              <a:t>액티비티 화면을 분할하여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분할된 화면들을 독립적으로 구성하기 이해 사용합니다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분할된 화면들의 상태를 관리하기 위해 사용합니다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b="1" dirty="0" smtClean="0">
                <a:sym typeface="Wingdings" panose="05000000000000000000" pitchFamily="2" charset="2"/>
              </a:rPr>
              <a:t>프래그멘트는 액티비티 위에 올라가야만 역할을 할 수 있습니다</a:t>
            </a:r>
            <a:r>
              <a:rPr lang="en-US" altLang="ko-KR" b="1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안드로이드 시스템에서 액티비티 관리자가 액티비티의 화면을 관리한다면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액티비티 위에서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프래그멘트 관리자</a:t>
            </a:r>
            <a:r>
              <a:rPr lang="ko-KR" altLang="en-US" dirty="0" smtClean="0">
                <a:sym typeface="Wingdings" panose="05000000000000000000" pitchFamily="2" charset="2"/>
              </a:rPr>
              <a:t>가 프래그멘트 화면을 관리합니다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즉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액티비티는 시스템에서 관리하지만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프래그멘트는 액티비티 위에 올라가 있어서 훨씬 가볍게 화면 전환 효과를 만들 수 있게 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특히 탭 모양으로 화면을 구성할 때 각각의 탭 버튼을 클릭할 때마다 다른 화면이 보이는 효과를 내고 싶다면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액티비티가 아닌 프래그멘트를 사용하는 것이 좋습니다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1716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05-4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상단 탭과 하단 탭 만들기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70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46526" y="860046"/>
            <a:ext cx="11089234" cy="54784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atin typeface="Consolas" panose="020B0609020204030204" pitchFamily="49" charset="0"/>
              </a:rPr>
              <a:t>       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tabs.addOnTabSelectedListener</a:t>
            </a:r>
            <a:r>
              <a:rPr lang="en-US" altLang="ko-KR" sz="1400" dirty="0" smtClean="0">
                <a:latin typeface="Consolas" panose="020B0609020204030204" pitchFamily="49" charset="0"/>
              </a:rPr>
              <a:t>(new </a:t>
            </a:r>
            <a:r>
              <a:rPr lang="en-US" altLang="ko-KR" sz="1400" dirty="0" err="1">
                <a:latin typeface="Consolas" panose="020B0609020204030204" pitchFamily="49" charset="0"/>
              </a:rPr>
              <a:t>TabLayout.OnTabSelectedListener</a:t>
            </a:r>
            <a:r>
              <a:rPr lang="en-US" altLang="ko-KR" sz="1400" dirty="0"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@Override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public void </a:t>
            </a:r>
            <a:r>
              <a:rPr lang="en-US" altLang="ko-KR" sz="1400" dirty="0" err="1">
                <a:latin typeface="Consolas" panose="020B0609020204030204" pitchFamily="49" charset="0"/>
              </a:rPr>
              <a:t>onTabSelected</a:t>
            </a:r>
            <a:r>
              <a:rPr lang="en-US" altLang="ko-KR" sz="1400" dirty="0">
                <a:latin typeface="Consolas" panose="020B0609020204030204" pitchFamily="49" charset="0"/>
              </a:rPr>
              <a:t>(</a:t>
            </a:r>
            <a:r>
              <a:rPr lang="en-US" altLang="ko-KR" sz="1400" dirty="0" err="1">
                <a:latin typeface="Consolas" panose="020B0609020204030204" pitchFamily="49" charset="0"/>
              </a:rPr>
              <a:t>TabLayout.Tab</a:t>
            </a:r>
            <a:r>
              <a:rPr lang="en-US" altLang="ko-KR" sz="1400" dirty="0">
                <a:latin typeface="Consolas" panose="020B0609020204030204" pitchFamily="49" charset="0"/>
              </a:rPr>
              <a:t> tab) {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    int position = </a:t>
            </a:r>
            <a:r>
              <a:rPr lang="en-US" altLang="ko-KR" sz="1400" dirty="0" err="1">
                <a:latin typeface="Consolas" panose="020B0609020204030204" pitchFamily="49" charset="0"/>
              </a:rPr>
              <a:t>tab.getPosition</a:t>
            </a:r>
            <a:r>
              <a:rPr lang="en-US" altLang="ko-KR" sz="1400" dirty="0"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    </a:t>
            </a:r>
            <a:r>
              <a:rPr lang="en-US" altLang="ko-KR" sz="1400" dirty="0" err="1">
                <a:latin typeface="Consolas" panose="020B0609020204030204" pitchFamily="49" charset="0"/>
              </a:rPr>
              <a:t>Log.d</a:t>
            </a:r>
            <a:r>
              <a:rPr lang="en-US" altLang="ko-KR" sz="1400" dirty="0">
                <a:latin typeface="Consolas" panose="020B0609020204030204" pitchFamily="49" charset="0"/>
              </a:rPr>
              <a:t>("MainActivity", "</a:t>
            </a:r>
            <a:r>
              <a:rPr lang="ko-KR" altLang="en-US" sz="1400" dirty="0">
                <a:latin typeface="Consolas" panose="020B0609020204030204" pitchFamily="49" charset="0"/>
              </a:rPr>
              <a:t>선택된 탭 </a:t>
            </a:r>
            <a:r>
              <a:rPr lang="en-US" altLang="ko-KR" sz="1400" dirty="0">
                <a:latin typeface="Consolas" panose="020B0609020204030204" pitchFamily="49" charset="0"/>
              </a:rPr>
              <a:t>: " + position);</a:t>
            </a: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    Fragment selected = null;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    if (position == 0) {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        selected = fragment1;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    } else if (position == 1) {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        selected = fragment2;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    } else if (position == 2) {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        selected = fragment3;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    }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    </a:t>
            </a:r>
            <a:r>
              <a:rPr lang="en-US" altLang="ko-KR" sz="1400" dirty="0" err="1">
                <a:latin typeface="Consolas" panose="020B0609020204030204" pitchFamily="49" charset="0"/>
              </a:rPr>
              <a:t>getSupportFragmentManager</a:t>
            </a:r>
            <a:r>
              <a:rPr lang="en-US" altLang="ko-KR" sz="1400" dirty="0">
                <a:latin typeface="Consolas" panose="020B0609020204030204" pitchFamily="49" charset="0"/>
              </a:rPr>
              <a:t>().</a:t>
            </a:r>
            <a:r>
              <a:rPr lang="en-US" altLang="ko-KR" sz="1400" dirty="0" err="1">
                <a:latin typeface="Consolas" panose="020B0609020204030204" pitchFamily="49" charset="0"/>
              </a:rPr>
              <a:t>beginTransaction</a:t>
            </a:r>
            <a:r>
              <a:rPr lang="en-US" altLang="ko-KR" sz="1400" dirty="0" smtClean="0">
                <a:latin typeface="Consolas" panose="020B0609020204030204" pitchFamily="49" charset="0"/>
              </a:rPr>
              <a:t>().</a:t>
            </a:r>
            <a:r>
              <a:rPr lang="en-US" altLang="ko-KR" sz="1400" dirty="0">
                <a:latin typeface="Consolas" panose="020B0609020204030204" pitchFamily="49" charset="0"/>
              </a:rPr>
              <a:t>replace(</a:t>
            </a:r>
            <a:r>
              <a:rPr lang="en-US" altLang="ko-KR" sz="1400" dirty="0" err="1">
                <a:latin typeface="Consolas" panose="020B0609020204030204" pitchFamily="49" charset="0"/>
              </a:rPr>
              <a:t>R.id.container</a:t>
            </a:r>
            <a:r>
              <a:rPr lang="en-US" altLang="ko-KR" sz="1400" dirty="0">
                <a:latin typeface="Consolas" panose="020B0609020204030204" pitchFamily="49" charset="0"/>
              </a:rPr>
              <a:t>, selected).commit();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</a:t>
            </a:r>
            <a:r>
              <a:rPr lang="en-US" altLang="ko-KR" sz="1400" dirty="0" smtClean="0">
                <a:latin typeface="Consolas" panose="020B0609020204030204" pitchFamily="49" charset="0"/>
              </a:rPr>
              <a:t>}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@Override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public void </a:t>
            </a:r>
            <a:r>
              <a:rPr lang="en-US" altLang="ko-KR" sz="1400" dirty="0" err="1">
                <a:latin typeface="Consolas" panose="020B0609020204030204" pitchFamily="49" charset="0"/>
              </a:rPr>
              <a:t>onTabUnselected</a:t>
            </a:r>
            <a:r>
              <a:rPr lang="en-US" altLang="ko-KR" sz="1400" dirty="0">
                <a:latin typeface="Consolas" panose="020B0609020204030204" pitchFamily="49" charset="0"/>
              </a:rPr>
              <a:t>(</a:t>
            </a:r>
            <a:r>
              <a:rPr lang="en-US" altLang="ko-KR" sz="1400" dirty="0" err="1">
                <a:latin typeface="Consolas" panose="020B0609020204030204" pitchFamily="49" charset="0"/>
              </a:rPr>
              <a:t>TabLayout.Tab</a:t>
            </a:r>
            <a:r>
              <a:rPr lang="en-US" altLang="ko-KR" sz="1400" dirty="0">
                <a:latin typeface="Consolas" panose="020B0609020204030204" pitchFamily="49" charset="0"/>
              </a:rPr>
              <a:t> tab) {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</a:t>
            </a:r>
            <a:r>
              <a:rPr lang="en-US" altLang="ko-KR" sz="1400" dirty="0" smtClean="0">
                <a:latin typeface="Consolas" panose="020B0609020204030204" pitchFamily="49" charset="0"/>
              </a:rPr>
              <a:t>}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@Override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public void </a:t>
            </a:r>
            <a:r>
              <a:rPr lang="en-US" altLang="ko-KR" sz="1400" dirty="0" err="1">
                <a:latin typeface="Consolas" panose="020B0609020204030204" pitchFamily="49" charset="0"/>
              </a:rPr>
              <a:t>onTabReselected</a:t>
            </a:r>
            <a:r>
              <a:rPr lang="en-US" altLang="ko-KR" sz="1400" dirty="0">
                <a:latin typeface="Consolas" panose="020B0609020204030204" pitchFamily="49" charset="0"/>
              </a:rPr>
              <a:t>(</a:t>
            </a:r>
            <a:r>
              <a:rPr lang="en-US" altLang="ko-KR" sz="1400" dirty="0" err="1">
                <a:latin typeface="Consolas" panose="020B0609020204030204" pitchFamily="49" charset="0"/>
              </a:rPr>
              <a:t>TabLayout.Tab</a:t>
            </a:r>
            <a:r>
              <a:rPr lang="en-US" altLang="ko-KR" sz="1400" dirty="0">
                <a:latin typeface="Consolas" panose="020B0609020204030204" pitchFamily="49" charset="0"/>
              </a:rPr>
              <a:t> tab) {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}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smtClean="0">
                <a:latin typeface="Consolas" panose="020B0609020204030204" pitchFamily="49" charset="0"/>
              </a:rPr>
              <a:t>});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}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4223792" y="423945"/>
            <a:ext cx="2180405" cy="369332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altLang="ko-KR" dirty="0" smtClean="0"/>
              <a:t>MainActivity.java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60359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05-4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상단 탭과 하단 탭 만들기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/>
              <a:t>Hu054Tab </a:t>
            </a:r>
            <a:r>
              <a:rPr lang="ko-KR" altLang="en-US" dirty="0" smtClean="0"/>
              <a:t>실습의 결과입니다</a:t>
            </a:r>
            <a:r>
              <a:rPr lang="en-US" altLang="ko-KR" dirty="0" smtClean="0"/>
              <a:t>. </a:t>
            </a:r>
          </a:p>
          <a:p>
            <a:r>
              <a:rPr lang="en-US" altLang="ko-KR" dirty="0" err="1" smtClean="0"/>
              <a:t>PopQuiz</a:t>
            </a:r>
            <a:r>
              <a:rPr lang="en-US" altLang="ko-KR" dirty="0" smtClean="0"/>
              <a:t>: </a:t>
            </a:r>
            <a:r>
              <a:rPr lang="ko-KR" altLang="en-US" dirty="0" smtClean="0"/>
              <a:t>추측 </a:t>
            </a:r>
            <a:r>
              <a:rPr lang="ko-KR" altLang="en-US" dirty="0" err="1" smtClean="0"/>
              <a:t>하건데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여러분의 실습 결과는 </a:t>
            </a:r>
            <a:r>
              <a:rPr lang="en-US" altLang="ko-KR" dirty="0" err="1" smtClean="0"/>
              <a:t>ActionBar</a:t>
            </a:r>
            <a:r>
              <a:rPr lang="ko-KR" altLang="en-US" dirty="0" smtClean="0"/>
              <a:t>의 제목이 </a:t>
            </a:r>
            <a:r>
              <a:rPr lang="en-US" altLang="ko-KR" dirty="0" smtClean="0"/>
              <a:t>Title</a:t>
            </a:r>
            <a:r>
              <a:rPr lang="ko-KR" altLang="en-US" dirty="0" smtClean="0"/>
              <a:t>로 나올 것입니다</a:t>
            </a:r>
            <a:r>
              <a:rPr lang="en-US" altLang="ko-KR" dirty="0" smtClean="0"/>
              <a:t>. </a:t>
            </a:r>
            <a:br>
              <a:rPr lang="en-US" altLang="ko-KR" dirty="0" smtClean="0"/>
            </a:br>
            <a:r>
              <a:rPr lang="ko-KR" altLang="en-US" dirty="0" smtClean="0"/>
              <a:t>그러면</a:t>
            </a:r>
            <a:r>
              <a:rPr lang="en-US" altLang="ko-KR" dirty="0" smtClean="0"/>
              <a:t>, Title</a:t>
            </a:r>
            <a:r>
              <a:rPr lang="ko-KR" altLang="en-US" dirty="0" smtClean="0"/>
              <a:t>을 </a:t>
            </a:r>
            <a:r>
              <a:rPr lang="en-US" altLang="ko-KR" dirty="0" smtClean="0"/>
              <a:t>Project </a:t>
            </a:r>
            <a:r>
              <a:rPr lang="ko-KR" altLang="en-US" dirty="0" smtClean="0"/>
              <a:t>이름 </a:t>
            </a:r>
            <a:r>
              <a:rPr lang="en-US" altLang="ko-KR" dirty="0" smtClean="0"/>
              <a:t>Hu054Tab </a:t>
            </a:r>
            <a:r>
              <a:rPr lang="ko-KR" altLang="en-US" dirty="0" smtClean="0"/>
              <a:t>으로 수정해 보시길 바랍니다</a:t>
            </a:r>
            <a:r>
              <a:rPr lang="en-US" altLang="ko-KR" dirty="0" smtClean="0"/>
              <a:t>. ("Hu054"</a:t>
            </a:r>
            <a:r>
              <a:rPr lang="ko-KR" altLang="en-US" dirty="0" smtClean="0"/>
              <a:t>로 </a:t>
            </a:r>
            <a:r>
              <a:rPr lang="en-US" altLang="ko-KR" dirty="0" smtClean="0"/>
              <a:t>hard-coded</a:t>
            </a:r>
            <a:r>
              <a:rPr lang="ko-KR" altLang="en-US" dirty="0" smtClean="0"/>
              <a:t>하면 안됩니다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71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100" y="3068960"/>
            <a:ext cx="1973949" cy="346685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5820" y="3068960"/>
            <a:ext cx="1989817" cy="346685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4408" y="3068960"/>
            <a:ext cx="1989817" cy="3466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350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05-4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상단 탭과 하단 탭 만들기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b="1" dirty="0" smtClean="0"/>
              <a:t>Hu054Tab2 </a:t>
            </a:r>
            <a:r>
              <a:rPr lang="ko-KR" altLang="en-US" b="1" dirty="0" smtClean="0"/>
              <a:t>하단 탭 보여주기 실습</a:t>
            </a:r>
            <a:r>
              <a:rPr lang="en-US" altLang="ko-KR" dirty="0" smtClean="0"/>
              <a:t>: </a:t>
            </a:r>
            <a:r>
              <a:rPr lang="ko-KR" altLang="en-US" dirty="0" smtClean="0"/>
              <a:t>하단 </a:t>
            </a:r>
            <a:r>
              <a:rPr lang="ko-KR" altLang="en-US" dirty="0"/>
              <a:t>탭은 </a:t>
            </a:r>
            <a:r>
              <a:rPr lang="en-US" altLang="ko-KR" dirty="0" err="1"/>
              <a:t>BottomNavigationView</a:t>
            </a:r>
            <a:r>
              <a:rPr lang="en-US" altLang="ko-KR" dirty="0"/>
              <a:t> </a:t>
            </a:r>
            <a:r>
              <a:rPr lang="ko-KR" altLang="en-US" dirty="0"/>
              <a:t>위젯으로 만들 수 있습니다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r>
              <a:rPr lang="en-US" altLang="ko-KR" b="1" dirty="0"/>
              <a:t>Step 1: </a:t>
            </a:r>
            <a:r>
              <a:rPr lang="ko-KR" altLang="en-US" dirty="0"/>
              <a:t>새로 프로젝트를 </a:t>
            </a:r>
            <a:r>
              <a:rPr lang="en-US" altLang="ko-KR" dirty="0"/>
              <a:t>Empty Activity</a:t>
            </a:r>
            <a:r>
              <a:rPr lang="ko-KR" altLang="en-US" dirty="0"/>
              <a:t>로 시작하고</a:t>
            </a:r>
            <a:r>
              <a:rPr lang="en-US" altLang="ko-KR" dirty="0"/>
              <a:t>,</a:t>
            </a:r>
            <a:r>
              <a:rPr lang="ko-KR" altLang="en-US" dirty="0"/>
              <a:t> 프로젝트 이름을 </a:t>
            </a:r>
            <a:r>
              <a:rPr lang="en-US" altLang="ko-KR" dirty="0" smtClean="0"/>
              <a:t>Hu054Tab2, </a:t>
            </a:r>
            <a:r>
              <a:rPr lang="ko-KR" altLang="en-US" dirty="0"/>
              <a:t>패키지 이름을 </a:t>
            </a:r>
            <a:r>
              <a:rPr lang="en-US" altLang="ko-KR" dirty="0"/>
              <a:t>tab</a:t>
            </a:r>
            <a:r>
              <a:rPr lang="ko-KR" altLang="en-US" dirty="0"/>
              <a:t>로 설정합니다</a:t>
            </a:r>
            <a:r>
              <a:rPr lang="en-US" altLang="ko-KR" dirty="0"/>
              <a:t>.  </a:t>
            </a:r>
          </a:p>
          <a:p>
            <a:pPr lvl="1"/>
            <a:r>
              <a:rPr lang="en-US" altLang="ko-KR" dirty="0"/>
              <a:t>/res/layout/activity_main.xml </a:t>
            </a:r>
            <a:r>
              <a:rPr lang="ko-KR" altLang="en-US" dirty="0"/>
              <a:t>파일을 </a:t>
            </a:r>
            <a:r>
              <a:rPr lang="en-US" altLang="ko-KR" dirty="0"/>
              <a:t>[Design]</a:t>
            </a:r>
            <a:r>
              <a:rPr lang="ko-KR" altLang="en-US" dirty="0"/>
              <a:t>탭으로 열고</a:t>
            </a:r>
            <a:r>
              <a:rPr lang="en-US" altLang="ko-KR" dirty="0"/>
              <a:t>, C</a:t>
            </a:r>
            <a:r>
              <a:rPr lang="en-US" altLang="ko-KR" dirty="0" smtClean="0"/>
              <a:t>ontainers </a:t>
            </a:r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en-US" altLang="ko-KR" dirty="0" err="1" smtClean="0"/>
              <a:t>BottomNavigationView</a:t>
            </a:r>
            <a:r>
              <a:rPr lang="ko-KR" altLang="en-US" dirty="0" smtClean="0"/>
              <a:t>를 찾습니다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오른쪽에 </a:t>
            </a:r>
            <a:r>
              <a:rPr lang="ko-KR" altLang="en-US" dirty="0"/>
              <a:t>있는 </a:t>
            </a:r>
            <a:r>
              <a:rPr lang="en-US" altLang="ko-KR" dirty="0"/>
              <a:t>[</a:t>
            </a:r>
            <a:r>
              <a:rPr lang="ko-KR" altLang="en-US" dirty="0"/>
              <a:t>다운로드</a:t>
            </a:r>
            <a:r>
              <a:rPr lang="en-US" altLang="ko-KR" dirty="0"/>
              <a:t>]</a:t>
            </a:r>
            <a:r>
              <a:rPr lang="ko-KR" altLang="en-US" dirty="0"/>
              <a:t>를 눌러 외부 라이브러리 설치 하십시오</a:t>
            </a:r>
            <a:r>
              <a:rPr lang="en-US" altLang="ko-KR" dirty="0"/>
              <a:t>.  </a:t>
            </a:r>
            <a:r>
              <a:rPr lang="en-US" altLang="ko-KR" dirty="0" err="1"/>
              <a:t>build.gradle</a:t>
            </a:r>
            <a:r>
              <a:rPr lang="ko-KR" altLang="en-US" dirty="0"/>
              <a:t>에 라이브러리가 설치된 것을 확인할 수 있습니다</a:t>
            </a:r>
            <a:r>
              <a:rPr lang="en-US" altLang="ko-KR" dirty="0"/>
              <a:t>. 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b="1" dirty="0"/>
              <a:t>Step 2: </a:t>
            </a:r>
            <a:r>
              <a:rPr lang="ko-KR" altLang="en-US" dirty="0" smtClean="0"/>
              <a:t>하단 탭에 들어갈 </a:t>
            </a:r>
            <a:r>
              <a:rPr lang="en-US" altLang="ko-KR" dirty="0" smtClean="0"/>
              <a:t>menu xml </a:t>
            </a:r>
            <a:r>
              <a:rPr lang="ko-KR" altLang="en-US" dirty="0" smtClean="0"/>
              <a:t>파일을 만들어야 합니다</a:t>
            </a:r>
            <a:r>
              <a:rPr lang="en-US" altLang="ko-KR" dirty="0" smtClean="0"/>
              <a:t>. </a:t>
            </a:r>
          </a:p>
          <a:p>
            <a:pPr lvl="1"/>
            <a:r>
              <a:rPr lang="en-US" altLang="ko-KR" dirty="0" smtClean="0"/>
              <a:t>/app/res </a:t>
            </a:r>
            <a:r>
              <a:rPr lang="ko-KR" altLang="en-US" dirty="0" smtClean="0"/>
              <a:t>폴더에 </a:t>
            </a:r>
            <a:r>
              <a:rPr lang="en-US" altLang="ko-KR" dirty="0" smtClean="0"/>
              <a:t>menu </a:t>
            </a:r>
            <a:r>
              <a:rPr lang="ko-KR" altLang="en-US" dirty="0" smtClean="0"/>
              <a:t>폴더를 추가한 후에</a:t>
            </a:r>
            <a:r>
              <a:rPr lang="en-US" altLang="ko-KR" dirty="0" smtClean="0"/>
              <a:t>, menu_buttom.xml </a:t>
            </a:r>
            <a:r>
              <a:rPr lang="ko-KR" altLang="en-US" dirty="0" smtClean="0"/>
              <a:t>파일을 만듭니다</a:t>
            </a:r>
            <a:r>
              <a:rPr lang="en-US" altLang="ko-KR" dirty="0" smtClean="0"/>
              <a:t>.  </a:t>
            </a:r>
            <a:r>
              <a:rPr lang="ko-KR" altLang="en-US" dirty="0" smtClean="0"/>
              <a:t>폴더 위에서 </a:t>
            </a:r>
            <a:r>
              <a:rPr lang="ko-KR" altLang="en-US" dirty="0" err="1" smtClean="0"/>
              <a:t>우클릭을</a:t>
            </a:r>
            <a:r>
              <a:rPr lang="ko-KR" altLang="en-US" dirty="0" smtClean="0"/>
              <a:t> 해서 </a:t>
            </a:r>
            <a:r>
              <a:rPr lang="en-US" altLang="ko-KR" dirty="0" smtClean="0"/>
              <a:t>New </a:t>
            </a:r>
            <a:r>
              <a:rPr lang="ko-KR" altLang="en-US" dirty="0" smtClean="0"/>
              <a:t>메뉴로 들어가야 합니다</a:t>
            </a:r>
            <a:r>
              <a:rPr lang="en-US" altLang="ko-KR" dirty="0" smtClean="0"/>
              <a:t>.  </a:t>
            </a:r>
          </a:p>
          <a:p>
            <a:pPr lvl="1"/>
            <a:r>
              <a:rPr lang="en-US" altLang="ko-KR" dirty="0" smtClean="0"/>
              <a:t>menu_bottom.xml </a:t>
            </a:r>
            <a:r>
              <a:rPr lang="ko-KR" altLang="en-US" dirty="0" smtClean="0"/>
              <a:t>파일은 다음과 같이 세 개 </a:t>
            </a:r>
            <a:r>
              <a:rPr lang="en-US" altLang="ko-KR" dirty="0" smtClean="0"/>
              <a:t>menu item</a:t>
            </a:r>
            <a:r>
              <a:rPr lang="ko-KR" altLang="en-US" dirty="0" smtClean="0"/>
              <a:t>을 갖도록 작성합니다</a:t>
            </a:r>
            <a:r>
              <a:rPr lang="en-US" altLang="ko-KR" dirty="0" smtClean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1156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05-4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상단 탭과 하단 탭 만들기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73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46526" y="860046"/>
            <a:ext cx="11089234" cy="50475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Consolas" panose="020B0609020204030204" pitchFamily="49" charset="0"/>
              </a:rPr>
              <a:t>&lt;?xml version="1.0" encoding="utf-8"?&gt;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&lt;menu xmlns:android="http://schemas.android.com/</a:t>
            </a:r>
            <a:r>
              <a:rPr lang="en-US" altLang="ko-KR" sz="1400" dirty="0" err="1">
                <a:latin typeface="Consolas" panose="020B0609020204030204" pitchFamily="49" charset="0"/>
              </a:rPr>
              <a:t>apk</a:t>
            </a:r>
            <a:r>
              <a:rPr lang="en-US" altLang="ko-KR" sz="1400" dirty="0">
                <a:latin typeface="Consolas" panose="020B0609020204030204" pitchFamily="49" charset="0"/>
              </a:rPr>
              <a:t>/res/android"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</a:t>
            </a:r>
            <a:r>
              <a:rPr lang="en-US" altLang="ko-KR" sz="1400" dirty="0" err="1">
                <a:latin typeface="Consolas" panose="020B0609020204030204" pitchFamily="49" charset="0"/>
              </a:rPr>
              <a:t>xmlns:app</a:t>
            </a:r>
            <a:r>
              <a:rPr lang="en-US" altLang="ko-KR" sz="1400" dirty="0">
                <a:latin typeface="Consolas" panose="020B0609020204030204" pitchFamily="49" charset="0"/>
              </a:rPr>
              <a:t>="http://schemas.android.com/</a:t>
            </a:r>
            <a:r>
              <a:rPr lang="en-US" altLang="ko-KR" sz="1400" dirty="0" err="1">
                <a:latin typeface="Consolas" panose="020B0609020204030204" pitchFamily="49" charset="0"/>
              </a:rPr>
              <a:t>apk</a:t>
            </a:r>
            <a:r>
              <a:rPr lang="en-US" altLang="ko-KR" sz="1400" dirty="0">
                <a:latin typeface="Consolas" panose="020B0609020204030204" pitchFamily="49" charset="0"/>
              </a:rPr>
              <a:t>/res-auto"&gt;</a:t>
            </a: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&lt;item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android:id="@+id/tab1"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app:showAsAction</a:t>
            </a:r>
            <a:r>
              <a:rPr lang="en-US" altLang="ko-KR" sz="1400" dirty="0">
                <a:latin typeface="Consolas" panose="020B0609020204030204" pitchFamily="49" charset="0"/>
              </a:rPr>
              <a:t>="</a:t>
            </a:r>
            <a:r>
              <a:rPr lang="en-US" altLang="ko-KR" sz="1400" dirty="0" err="1">
                <a:latin typeface="Consolas" panose="020B0609020204030204" pitchFamily="49" charset="0"/>
              </a:rPr>
              <a:t>ifRoom</a:t>
            </a:r>
            <a:r>
              <a:rPr lang="en-US" altLang="ko-KR" sz="1400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android:enabled</a:t>
            </a:r>
            <a:r>
              <a:rPr lang="en-US" altLang="ko-KR" sz="1400" dirty="0">
                <a:latin typeface="Consolas" panose="020B0609020204030204" pitchFamily="49" charset="0"/>
              </a:rPr>
              <a:t>="true"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android:icon</a:t>
            </a:r>
            <a:r>
              <a:rPr lang="en-US" altLang="ko-KR" sz="1400" dirty="0">
                <a:latin typeface="Consolas" panose="020B0609020204030204" pitchFamily="49" charset="0"/>
              </a:rPr>
              <a:t>="@</a:t>
            </a:r>
            <a:r>
              <a:rPr lang="en-US" altLang="ko-KR" sz="1400" dirty="0" err="1">
                <a:latin typeface="Consolas" panose="020B0609020204030204" pitchFamily="49" charset="0"/>
              </a:rPr>
              <a:t>android:drawable</a:t>
            </a:r>
            <a:r>
              <a:rPr lang="en-US" altLang="ko-KR" sz="1400" dirty="0">
                <a:latin typeface="Consolas" panose="020B0609020204030204" pitchFamily="49" charset="0"/>
              </a:rPr>
              <a:t>/</a:t>
            </a:r>
            <a:r>
              <a:rPr lang="en-US" altLang="ko-KR" sz="1400" dirty="0" err="1">
                <a:latin typeface="Consolas" panose="020B0609020204030204" pitchFamily="49" charset="0"/>
              </a:rPr>
              <a:t>ic_dialog_email</a:t>
            </a:r>
            <a:r>
              <a:rPr lang="en-US" altLang="ko-KR" sz="1400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android:title</a:t>
            </a:r>
            <a:r>
              <a:rPr lang="en-US" altLang="ko-KR" sz="1400" dirty="0">
                <a:latin typeface="Consolas" panose="020B0609020204030204" pitchFamily="49" charset="0"/>
              </a:rPr>
              <a:t>="</a:t>
            </a:r>
            <a:r>
              <a:rPr lang="ko-KR" altLang="en-US" sz="1400" dirty="0">
                <a:latin typeface="Consolas" panose="020B0609020204030204" pitchFamily="49" charset="0"/>
              </a:rPr>
              <a:t>이메일</a:t>
            </a:r>
            <a:r>
              <a:rPr lang="en-US" altLang="ko-KR" sz="1400" dirty="0">
                <a:latin typeface="Consolas" panose="020B0609020204030204" pitchFamily="49" charset="0"/>
              </a:rPr>
              <a:t>" /&gt;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&lt;item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android:id="@+id/tab2"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app:showAsAction</a:t>
            </a:r>
            <a:r>
              <a:rPr lang="en-US" altLang="ko-KR" sz="1400" dirty="0">
                <a:latin typeface="Consolas" panose="020B0609020204030204" pitchFamily="49" charset="0"/>
              </a:rPr>
              <a:t>="</a:t>
            </a:r>
            <a:r>
              <a:rPr lang="en-US" altLang="ko-KR" sz="1400" dirty="0" err="1">
                <a:latin typeface="Consolas" panose="020B0609020204030204" pitchFamily="49" charset="0"/>
              </a:rPr>
              <a:t>ifRoom</a:t>
            </a:r>
            <a:r>
              <a:rPr lang="en-US" altLang="ko-KR" sz="1400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android:icon</a:t>
            </a:r>
            <a:r>
              <a:rPr lang="en-US" altLang="ko-KR" sz="1400" dirty="0">
                <a:latin typeface="Consolas" panose="020B0609020204030204" pitchFamily="49" charset="0"/>
              </a:rPr>
              <a:t>="@</a:t>
            </a:r>
            <a:r>
              <a:rPr lang="en-US" altLang="ko-KR" sz="1400" dirty="0" err="1">
                <a:latin typeface="Consolas" panose="020B0609020204030204" pitchFamily="49" charset="0"/>
              </a:rPr>
              <a:t>android:drawable</a:t>
            </a:r>
            <a:r>
              <a:rPr lang="en-US" altLang="ko-KR" sz="1400" dirty="0">
                <a:latin typeface="Consolas" panose="020B0609020204030204" pitchFamily="49" charset="0"/>
              </a:rPr>
              <a:t>/</a:t>
            </a:r>
            <a:r>
              <a:rPr lang="en-US" altLang="ko-KR" sz="1400" dirty="0" err="1">
                <a:latin typeface="Consolas" panose="020B0609020204030204" pitchFamily="49" charset="0"/>
              </a:rPr>
              <a:t>ic_dialog_info</a:t>
            </a:r>
            <a:r>
              <a:rPr lang="en-US" altLang="ko-KR" sz="1400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android:title</a:t>
            </a:r>
            <a:r>
              <a:rPr lang="en-US" altLang="ko-KR" sz="1400" dirty="0">
                <a:latin typeface="Consolas" panose="020B0609020204030204" pitchFamily="49" charset="0"/>
              </a:rPr>
              <a:t>="</a:t>
            </a:r>
            <a:r>
              <a:rPr lang="ko-KR" altLang="en-US" sz="1400" dirty="0">
                <a:latin typeface="Consolas" panose="020B0609020204030204" pitchFamily="49" charset="0"/>
              </a:rPr>
              <a:t>정보</a:t>
            </a:r>
            <a:r>
              <a:rPr lang="en-US" altLang="ko-KR" sz="1400" dirty="0">
                <a:latin typeface="Consolas" panose="020B0609020204030204" pitchFamily="49" charset="0"/>
              </a:rPr>
              <a:t>" /&gt;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&lt;item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android:id="@+id/tab3"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app:showAsAction</a:t>
            </a:r>
            <a:r>
              <a:rPr lang="en-US" altLang="ko-KR" sz="1400" dirty="0">
                <a:latin typeface="Consolas" panose="020B0609020204030204" pitchFamily="49" charset="0"/>
              </a:rPr>
              <a:t>="</a:t>
            </a:r>
            <a:r>
              <a:rPr lang="en-US" altLang="ko-KR" sz="1400" dirty="0" err="1">
                <a:latin typeface="Consolas" panose="020B0609020204030204" pitchFamily="49" charset="0"/>
              </a:rPr>
              <a:t>ifRoom</a:t>
            </a:r>
            <a:r>
              <a:rPr lang="en-US" altLang="ko-KR" sz="1400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android:enabled</a:t>
            </a:r>
            <a:r>
              <a:rPr lang="en-US" altLang="ko-KR" sz="1400" dirty="0">
                <a:latin typeface="Consolas" panose="020B0609020204030204" pitchFamily="49" charset="0"/>
              </a:rPr>
              <a:t>="true"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android:icon</a:t>
            </a:r>
            <a:r>
              <a:rPr lang="en-US" altLang="ko-KR" sz="1400" dirty="0">
                <a:latin typeface="Consolas" panose="020B0609020204030204" pitchFamily="49" charset="0"/>
              </a:rPr>
              <a:t>="@</a:t>
            </a:r>
            <a:r>
              <a:rPr lang="en-US" altLang="ko-KR" sz="1400" dirty="0" err="1">
                <a:latin typeface="Consolas" panose="020B0609020204030204" pitchFamily="49" charset="0"/>
              </a:rPr>
              <a:t>android:drawable</a:t>
            </a:r>
            <a:r>
              <a:rPr lang="en-US" altLang="ko-KR" sz="1400" dirty="0">
                <a:latin typeface="Consolas" panose="020B0609020204030204" pitchFamily="49" charset="0"/>
              </a:rPr>
              <a:t>/</a:t>
            </a:r>
            <a:r>
              <a:rPr lang="en-US" altLang="ko-KR" sz="1400" dirty="0" err="1">
                <a:latin typeface="Consolas" panose="020B0609020204030204" pitchFamily="49" charset="0"/>
              </a:rPr>
              <a:t>ic_dialog_map</a:t>
            </a:r>
            <a:r>
              <a:rPr lang="en-US" altLang="ko-KR" sz="1400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android:title</a:t>
            </a:r>
            <a:r>
              <a:rPr lang="en-US" altLang="ko-KR" sz="1400" dirty="0">
                <a:latin typeface="Consolas" panose="020B0609020204030204" pitchFamily="49" charset="0"/>
              </a:rPr>
              <a:t>="</a:t>
            </a:r>
            <a:r>
              <a:rPr lang="ko-KR" altLang="en-US" sz="1400" dirty="0">
                <a:latin typeface="Consolas" panose="020B0609020204030204" pitchFamily="49" charset="0"/>
              </a:rPr>
              <a:t>위치</a:t>
            </a:r>
            <a:r>
              <a:rPr lang="en-US" altLang="ko-KR" sz="1400" dirty="0">
                <a:latin typeface="Consolas" panose="020B0609020204030204" pitchFamily="49" charset="0"/>
              </a:rPr>
              <a:t>" /&gt;</a:t>
            </a: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&lt;/menu&gt;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4223792" y="423945"/>
            <a:ext cx="2218877" cy="369332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altLang="ko-KR" dirty="0" smtClean="0"/>
              <a:t>menu_bottom.xml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2012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05-4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상단 탭과 하단 탭 만들기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b="1" dirty="0" smtClean="0"/>
              <a:t>Hu054Tab2 </a:t>
            </a:r>
            <a:r>
              <a:rPr lang="ko-KR" altLang="en-US" b="1" dirty="0" smtClean="0"/>
              <a:t>하단 탭 보여주기 실습</a:t>
            </a:r>
            <a:r>
              <a:rPr lang="en-US" altLang="ko-KR" dirty="0" smtClean="0"/>
              <a:t>: </a:t>
            </a:r>
            <a:r>
              <a:rPr lang="ko-KR" altLang="en-US" dirty="0" smtClean="0"/>
              <a:t>하단 </a:t>
            </a:r>
            <a:r>
              <a:rPr lang="ko-KR" altLang="en-US" dirty="0"/>
              <a:t>탭은 </a:t>
            </a:r>
            <a:r>
              <a:rPr lang="en-US" altLang="ko-KR" dirty="0" err="1"/>
              <a:t>BottomNavigationView</a:t>
            </a:r>
            <a:r>
              <a:rPr lang="en-US" altLang="ko-KR" dirty="0"/>
              <a:t> </a:t>
            </a:r>
            <a:r>
              <a:rPr lang="ko-KR" altLang="en-US" dirty="0"/>
              <a:t>위젯으로 만들 수 있습니다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r>
              <a:rPr lang="en-US" altLang="ko-KR" b="1" dirty="0"/>
              <a:t>Step </a:t>
            </a:r>
            <a:r>
              <a:rPr lang="en-US" altLang="ko-KR" b="1" dirty="0" smtClean="0"/>
              <a:t>3: </a:t>
            </a:r>
            <a:r>
              <a:rPr lang="en-US" altLang="ko-KR" dirty="0" smtClean="0"/>
              <a:t>activity_main.xml </a:t>
            </a:r>
            <a:r>
              <a:rPr lang="ko-KR" altLang="en-US" dirty="0" smtClean="0"/>
              <a:t>파일을 열고</a:t>
            </a:r>
            <a:r>
              <a:rPr lang="en-US" altLang="ko-KR" dirty="0" smtClean="0"/>
              <a:t>, MainActivity</a:t>
            </a:r>
            <a:r>
              <a:rPr lang="ko-KR" altLang="en-US" dirty="0" smtClean="0"/>
              <a:t>화면을 위한 레이아웃을 정의합니다</a:t>
            </a:r>
            <a:r>
              <a:rPr lang="en-US" altLang="ko-KR" dirty="0" smtClean="0"/>
              <a:t>. </a:t>
            </a:r>
          </a:p>
          <a:p>
            <a:pPr lvl="1"/>
            <a:r>
              <a:rPr lang="en-US" altLang="ko-KR" dirty="0" err="1" smtClean="0"/>
              <a:t>BottomNavigationView</a:t>
            </a:r>
            <a:r>
              <a:rPr lang="en-US" altLang="ko-KR" dirty="0" smtClean="0"/>
              <a:t> </a:t>
            </a:r>
            <a:r>
              <a:rPr lang="ko-KR" altLang="en-US" dirty="0" smtClean="0"/>
              <a:t>객체가 바닥으로 위치하도록 </a:t>
            </a:r>
            <a:r>
              <a:rPr lang="en-US" altLang="ko-KR" dirty="0" err="1" smtClean="0"/>
              <a:t>ConstrantsLayout</a:t>
            </a:r>
            <a:r>
              <a:rPr lang="ko-KR" altLang="en-US" dirty="0" smtClean="0"/>
              <a:t>을 사용하였습니다</a:t>
            </a:r>
            <a:r>
              <a:rPr lang="en-US" altLang="ko-KR" dirty="0" smtClean="0"/>
              <a:t>. </a:t>
            </a:r>
          </a:p>
          <a:p>
            <a:pPr lvl="1"/>
            <a:r>
              <a:rPr lang="ko-KR" altLang="en-US" dirty="0" smtClean="0"/>
              <a:t>화면 전체는 </a:t>
            </a:r>
            <a:r>
              <a:rPr lang="en-US" altLang="ko-KR" dirty="0" smtClean="0"/>
              <a:t>FrameLayout</a:t>
            </a:r>
            <a:r>
              <a:rPr lang="ko-KR" altLang="en-US" dirty="0" smtClean="0"/>
              <a:t>이 차지하도록 하였습니다</a:t>
            </a:r>
            <a:r>
              <a:rPr lang="en-US" altLang="ko-KR" dirty="0" smtClean="0"/>
              <a:t>. </a:t>
            </a:r>
          </a:p>
          <a:p>
            <a:pPr lvl="1"/>
            <a:r>
              <a:rPr lang="en-US" altLang="ko-KR" dirty="0" smtClean="0"/>
              <a:t>menu </a:t>
            </a:r>
            <a:r>
              <a:rPr lang="ko-KR" altLang="en-US" dirty="0" smtClean="0"/>
              <a:t>속성 값으로 </a:t>
            </a:r>
            <a:r>
              <a:rPr lang="en-US" altLang="ko-KR" dirty="0" smtClean="0"/>
              <a:t>@</a:t>
            </a:r>
            <a:r>
              <a:rPr lang="en-US" altLang="ko-KR" dirty="0" err="1" smtClean="0"/>
              <a:t>menu_bottom</a:t>
            </a:r>
            <a:r>
              <a:rPr lang="ko-KR" altLang="en-US" dirty="0" smtClean="0"/>
              <a:t>이 설정되었으므로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앞에서 만든 </a:t>
            </a:r>
            <a:r>
              <a:rPr lang="en-US" altLang="ko-KR" dirty="0" smtClean="0"/>
              <a:t>menu_bottom.xml</a:t>
            </a:r>
            <a:r>
              <a:rPr lang="ko-KR" altLang="en-US" dirty="0"/>
              <a:t> </a:t>
            </a:r>
            <a:r>
              <a:rPr lang="ko-KR" altLang="en-US" dirty="0" smtClean="0"/>
              <a:t>파일 내용이 탭으로 보인다는 것을 알 수 있습니다</a:t>
            </a:r>
            <a:r>
              <a:rPr lang="en-US" altLang="ko-KR" dirty="0" smtClean="0"/>
              <a:t>. </a:t>
            </a:r>
          </a:p>
          <a:p>
            <a:pPr lvl="1"/>
            <a:endParaRPr lang="en-US" altLang="ko-KR" dirty="0"/>
          </a:p>
          <a:p>
            <a:pPr lvl="1"/>
            <a:r>
              <a:rPr lang="ko-KR" altLang="en-US" dirty="0" smtClean="0"/>
              <a:t>다음 페이지에서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item_color</a:t>
            </a:r>
            <a:r>
              <a:rPr lang="en-US" altLang="ko-KR" dirty="0" smtClean="0"/>
              <a:t> </a:t>
            </a:r>
            <a:r>
              <a:rPr lang="ko-KR" altLang="en-US" dirty="0" smtClean="0"/>
              <a:t>오류 메시지가 뜨면</a:t>
            </a:r>
            <a:r>
              <a:rPr lang="en-US" altLang="ko-KR" dirty="0" smtClean="0"/>
              <a:t>, </a:t>
            </a:r>
            <a:r>
              <a:rPr lang="ko-KR" altLang="en-US" dirty="0" smtClean="0"/>
              <a:t>빨간 전구를 클릭하여 다음과 같이 </a:t>
            </a:r>
            <a:r>
              <a:rPr lang="en-US" altLang="ko-KR" dirty="0" smtClean="0"/>
              <a:t>resource file</a:t>
            </a:r>
            <a:r>
              <a:rPr lang="ko-KR" altLang="en-US" dirty="0"/>
              <a:t> </a:t>
            </a:r>
            <a:r>
              <a:rPr lang="en-US" altLang="ko-KR" dirty="0" smtClean="0"/>
              <a:t>create </a:t>
            </a:r>
            <a:r>
              <a:rPr lang="ko-KR" altLang="en-US" dirty="0" smtClean="0"/>
              <a:t>옵션을 택하여 자신이 한번 만들어 보십시오</a:t>
            </a:r>
            <a:r>
              <a:rPr lang="en-US" altLang="ko-KR" dirty="0" smtClean="0"/>
              <a:t>.  item_color.xml </a:t>
            </a:r>
            <a:r>
              <a:rPr lang="ko-KR" altLang="en-US" dirty="0" smtClean="0"/>
              <a:t>파일은 자동적으로 </a:t>
            </a:r>
            <a:r>
              <a:rPr lang="en-US" altLang="ko-KR" dirty="0" smtClean="0"/>
              <a:t>drawable </a:t>
            </a:r>
            <a:r>
              <a:rPr lang="ko-KR" altLang="en-US" dirty="0" smtClean="0"/>
              <a:t>폴더에 만들어집니다</a:t>
            </a:r>
            <a:r>
              <a:rPr lang="en-US" altLang="ko-KR" dirty="0" smtClean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74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271463" y="4077072"/>
            <a:ext cx="9802937" cy="132343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</a:rPr>
              <a:t>&lt;?xml version="1.0" encoding="utf-8"?&gt;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&lt;selector xmlns:android="http://schemas.android.com/</a:t>
            </a:r>
            <a:r>
              <a:rPr lang="en-US" altLang="ko-KR" sz="1600" dirty="0" err="1">
                <a:latin typeface="Consolas" panose="020B0609020204030204" pitchFamily="49" charset="0"/>
              </a:rPr>
              <a:t>apk</a:t>
            </a:r>
            <a:r>
              <a:rPr lang="en-US" altLang="ko-KR" sz="1600" dirty="0">
                <a:latin typeface="Consolas" panose="020B0609020204030204" pitchFamily="49" charset="0"/>
              </a:rPr>
              <a:t>/res/android"&gt;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&lt;item </a:t>
            </a:r>
            <a:r>
              <a:rPr lang="en-US" altLang="ko-KR" sz="1600" dirty="0" err="1">
                <a:latin typeface="Consolas" panose="020B0609020204030204" pitchFamily="49" charset="0"/>
              </a:rPr>
              <a:t>android:state_checked</a:t>
            </a:r>
            <a:r>
              <a:rPr lang="en-US" altLang="ko-KR" sz="1600" dirty="0">
                <a:latin typeface="Consolas" panose="020B0609020204030204" pitchFamily="49" charset="0"/>
              </a:rPr>
              <a:t>="true" </a:t>
            </a:r>
            <a:r>
              <a:rPr lang="en-US" altLang="ko-KR" sz="1600" dirty="0" err="1">
                <a:latin typeface="Consolas" panose="020B0609020204030204" pitchFamily="49" charset="0"/>
              </a:rPr>
              <a:t>android:color</a:t>
            </a:r>
            <a:r>
              <a:rPr lang="en-US" altLang="ko-KR" sz="1600" dirty="0">
                <a:latin typeface="Consolas" panose="020B0609020204030204" pitchFamily="49" charset="0"/>
              </a:rPr>
              <a:t>="#51032d" /&gt;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&lt;item </a:t>
            </a:r>
            <a:r>
              <a:rPr lang="en-US" altLang="ko-KR" sz="1600" dirty="0" err="1">
                <a:latin typeface="Consolas" panose="020B0609020204030204" pitchFamily="49" charset="0"/>
              </a:rPr>
              <a:t>android:color</a:t>
            </a:r>
            <a:r>
              <a:rPr lang="en-US" altLang="ko-KR" sz="1600" dirty="0">
                <a:latin typeface="Consolas" panose="020B0609020204030204" pitchFamily="49" charset="0"/>
              </a:rPr>
              <a:t>="#CFD8DC"  /&gt;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&lt;/selector&gt;</a:t>
            </a:r>
            <a:endParaRPr lang="ko-KR" altLang="en-US" sz="16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7948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05-4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상단 탭과 하단 탭 만들기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75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46526" y="860046"/>
            <a:ext cx="11089234" cy="59093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Consolas" panose="020B0609020204030204" pitchFamily="49" charset="0"/>
              </a:rPr>
              <a:t>&lt;?xml version="1.0" encoding="utf-8"?&gt;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&lt;</a:t>
            </a:r>
            <a:r>
              <a:rPr lang="en-US" altLang="ko-KR" sz="1400" dirty="0" err="1">
                <a:latin typeface="Consolas" panose="020B0609020204030204" pitchFamily="49" charset="0"/>
              </a:rPr>
              <a:t>androidx.constraintlayout.widget.ConstraintLayout</a:t>
            </a:r>
            <a:r>
              <a:rPr lang="en-US" altLang="ko-KR" sz="1400" dirty="0">
                <a:latin typeface="Consolas" panose="020B0609020204030204" pitchFamily="49" charset="0"/>
              </a:rPr>
              <a:t> xmlns:android="http://schemas.android.com/</a:t>
            </a:r>
            <a:r>
              <a:rPr lang="en-US" altLang="ko-KR" sz="1400" dirty="0" err="1">
                <a:latin typeface="Consolas" panose="020B0609020204030204" pitchFamily="49" charset="0"/>
              </a:rPr>
              <a:t>apk</a:t>
            </a:r>
            <a:r>
              <a:rPr lang="en-US" altLang="ko-KR" sz="1400" dirty="0">
                <a:latin typeface="Consolas" panose="020B0609020204030204" pitchFamily="49" charset="0"/>
              </a:rPr>
              <a:t>/res/android"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</a:t>
            </a:r>
            <a:r>
              <a:rPr lang="en-US" altLang="ko-KR" sz="1400" dirty="0" err="1">
                <a:latin typeface="Consolas" panose="020B0609020204030204" pitchFamily="49" charset="0"/>
              </a:rPr>
              <a:t>xmlns:app</a:t>
            </a:r>
            <a:r>
              <a:rPr lang="en-US" altLang="ko-KR" sz="1400" dirty="0">
                <a:latin typeface="Consolas" panose="020B0609020204030204" pitchFamily="49" charset="0"/>
              </a:rPr>
              <a:t>="http://schemas.android.com/</a:t>
            </a:r>
            <a:r>
              <a:rPr lang="en-US" altLang="ko-KR" sz="1400" dirty="0" err="1">
                <a:latin typeface="Consolas" panose="020B0609020204030204" pitchFamily="49" charset="0"/>
              </a:rPr>
              <a:t>apk</a:t>
            </a:r>
            <a:r>
              <a:rPr lang="en-US" altLang="ko-KR" sz="1400" dirty="0">
                <a:latin typeface="Consolas" panose="020B0609020204030204" pitchFamily="49" charset="0"/>
              </a:rPr>
              <a:t>/res-auto"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android:layout_width="match_parent"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android:layout_height="match_parent"&gt;</a:t>
            </a: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&lt;FrameLayout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android:id="@+id/container"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android:layout_width="match_parent"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android:layout_height="match_parent"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app:layout_behavior</a:t>
            </a:r>
            <a:r>
              <a:rPr lang="en-US" altLang="ko-KR" sz="1400" dirty="0">
                <a:latin typeface="Consolas" panose="020B0609020204030204" pitchFamily="49" charset="0"/>
              </a:rPr>
              <a:t>="@string/</a:t>
            </a:r>
            <a:r>
              <a:rPr lang="en-US" altLang="ko-KR" sz="1400" dirty="0" err="1">
                <a:latin typeface="Consolas" panose="020B0609020204030204" pitchFamily="49" charset="0"/>
              </a:rPr>
              <a:t>appbar_scrolling_view_behavior</a:t>
            </a:r>
            <a:r>
              <a:rPr lang="en-US" altLang="ko-KR" sz="1400" dirty="0">
                <a:latin typeface="Consolas" panose="020B0609020204030204" pitchFamily="49" charset="0"/>
              </a:rPr>
              <a:t>" /&gt;</a:t>
            </a: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&lt;com.google.android.material.bottomnavigation.BottomNavigationView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android:id="@+id/</a:t>
            </a:r>
            <a:r>
              <a:rPr lang="en-US" altLang="ko-KR" sz="1400" dirty="0" err="1">
                <a:latin typeface="Consolas" panose="020B0609020204030204" pitchFamily="49" charset="0"/>
              </a:rPr>
              <a:t>bottom_navigation</a:t>
            </a:r>
            <a:r>
              <a:rPr lang="en-US" altLang="ko-KR" sz="1400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android:layout_width="match_parent"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android:layout_height="wrap_content"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android:layout_marginEnd</a:t>
            </a:r>
            <a:r>
              <a:rPr lang="en-US" altLang="ko-KR" sz="1400" dirty="0">
                <a:latin typeface="Consolas" panose="020B0609020204030204" pitchFamily="49" charset="0"/>
              </a:rPr>
              <a:t>="0dp"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android:layout_marginStart</a:t>
            </a:r>
            <a:r>
              <a:rPr lang="en-US" altLang="ko-KR" sz="1400" dirty="0">
                <a:latin typeface="Consolas" panose="020B0609020204030204" pitchFamily="49" charset="0"/>
              </a:rPr>
              <a:t>="0dp"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app:layout_constraintBottom_toBottomOf="parent"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app:layout_constraintLeft_toLeftOf="parent"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app:layout_constraintRight_toRightOf="parent"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app:itemBackground</a:t>
            </a:r>
            <a:r>
              <a:rPr lang="en-US" altLang="ko-KR" sz="1400" dirty="0">
                <a:latin typeface="Consolas" panose="020B0609020204030204" pitchFamily="49" charset="0"/>
              </a:rPr>
              <a:t>="@color/</a:t>
            </a:r>
            <a:r>
              <a:rPr lang="en-US" altLang="ko-KR" sz="1400" dirty="0" err="1">
                <a:latin typeface="Consolas" panose="020B0609020204030204" pitchFamily="49" charset="0"/>
              </a:rPr>
              <a:t>colorPrimary</a:t>
            </a:r>
            <a:r>
              <a:rPr lang="en-US" altLang="ko-KR" sz="1400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app:itemIconTint</a:t>
            </a:r>
            <a:r>
              <a:rPr lang="en-US" altLang="ko-KR" sz="1400" dirty="0">
                <a:latin typeface="Consolas" panose="020B0609020204030204" pitchFamily="49" charset="0"/>
              </a:rPr>
              <a:t>="@drawable/</a:t>
            </a:r>
            <a:r>
              <a:rPr lang="en-US" altLang="ko-KR" sz="1400" dirty="0" err="1">
                <a:latin typeface="Consolas" panose="020B0609020204030204" pitchFamily="49" charset="0"/>
              </a:rPr>
              <a:t>item_color</a:t>
            </a:r>
            <a:r>
              <a:rPr lang="en-US" altLang="ko-KR" sz="1400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app:itemTextColor</a:t>
            </a:r>
            <a:r>
              <a:rPr lang="en-US" altLang="ko-KR" sz="1400" dirty="0">
                <a:latin typeface="Consolas" panose="020B0609020204030204" pitchFamily="49" charset="0"/>
              </a:rPr>
              <a:t>="@drawable/</a:t>
            </a:r>
            <a:r>
              <a:rPr lang="en-US" altLang="ko-KR" sz="1400" dirty="0" err="1">
                <a:solidFill>
                  <a:srgbClr val="C00000"/>
                </a:solidFill>
                <a:latin typeface="Consolas" panose="020B0609020204030204" pitchFamily="49" charset="0"/>
              </a:rPr>
              <a:t>item_color</a:t>
            </a:r>
            <a:r>
              <a:rPr lang="en-US" altLang="ko-KR" sz="1400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solidFill>
                  <a:srgbClr val="C00000"/>
                </a:solidFill>
                <a:latin typeface="Consolas" panose="020B0609020204030204" pitchFamily="49" charset="0"/>
              </a:rPr>
              <a:t>app:menu</a:t>
            </a:r>
            <a:r>
              <a:rPr lang="en-US" altLang="ko-KR" sz="1400" dirty="0">
                <a:solidFill>
                  <a:srgbClr val="C00000"/>
                </a:solidFill>
                <a:latin typeface="Consolas" panose="020B0609020204030204" pitchFamily="49" charset="0"/>
              </a:rPr>
              <a:t>="@menu/</a:t>
            </a:r>
            <a:r>
              <a:rPr lang="en-US" altLang="ko-KR" sz="1400" dirty="0" err="1">
                <a:solidFill>
                  <a:srgbClr val="C00000"/>
                </a:solidFill>
                <a:latin typeface="Consolas" panose="020B0609020204030204" pitchFamily="49" charset="0"/>
              </a:rPr>
              <a:t>menu_bottom</a:t>
            </a:r>
            <a:r>
              <a:rPr lang="en-US" altLang="ko-KR" sz="1400" dirty="0">
                <a:solidFill>
                  <a:srgbClr val="C00000"/>
                </a:solidFill>
                <a:latin typeface="Consolas" panose="020B0609020204030204" pitchFamily="49" charset="0"/>
              </a:rPr>
              <a:t>" </a:t>
            </a:r>
            <a:r>
              <a:rPr lang="en-US" altLang="ko-KR" sz="1400" dirty="0">
                <a:latin typeface="Consolas" panose="020B0609020204030204" pitchFamily="49" charset="0"/>
              </a:rPr>
              <a:t>/&gt;</a:t>
            </a: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&lt;/</a:t>
            </a:r>
            <a:r>
              <a:rPr lang="en-US" altLang="ko-KR" sz="1400" dirty="0" err="1">
                <a:latin typeface="Consolas" panose="020B0609020204030204" pitchFamily="49" charset="0"/>
              </a:rPr>
              <a:t>androidx.constraintlayout.widget.ConstraintLayout</a:t>
            </a:r>
            <a:r>
              <a:rPr lang="en-US" altLang="ko-KR" sz="1400" dirty="0">
                <a:latin typeface="Consolas" panose="020B0609020204030204" pitchFamily="49" charset="0"/>
              </a:rPr>
              <a:t>&gt;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4223792" y="423945"/>
            <a:ext cx="2106667" cy="369332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altLang="ko-KR" dirty="0" smtClean="0"/>
              <a:t>main_activity.xml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807968" y="5805264"/>
            <a:ext cx="24641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앞 쪽에 있는 설명을 읽어보십시오</a:t>
            </a:r>
            <a:r>
              <a:rPr lang="en-US" altLang="ko-KR" sz="1200" dirty="0" smtClean="0"/>
              <a:t>. </a:t>
            </a:r>
            <a:endParaRPr lang="ko-KR" altLang="en-US" sz="1200" dirty="0"/>
          </a:p>
        </p:txBody>
      </p:sp>
      <p:cxnSp>
        <p:nvCxnSpPr>
          <p:cNvPr id="10" name="직선 화살표 연결선 9"/>
          <p:cNvCxnSpPr/>
          <p:nvPr/>
        </p:nvCxnSpPr>
        <p:spPr>
          <a:xfrm flipH="1">
            <a:off x="5421141" y="5943763"/>
            <a:ext cx="386827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3973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05-4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상단 탭과 하단 탭 만들기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b="1" dirty="0" smtClean="0"/>
              <a:t>Hu054Tab2 </a:t>
            </a:r>
            <a:r>
              <a:rPr lang="ko-KR" altLang="en-US" b="1" dirty="0" smtClean="0"/>
              <a:t>하단 탭 보여주기 실습</a:t>
            </a:r>
            <a:r>
              <a:rPr lang="en-US" altLang="ko-KR" dirty="0" smtClean="0"/>
              <a:t>: </a:t>
            </a:r>
            <a:r>
              <a:rPr lang="ko-KR" altLang="en-US" dirty="0" smtClean="0"/>
              <a:t>하단 </a:t>
            </a:r>
            <a:r>
              <a:rPr lang="ko-KR" altLang="en-US" dirty="0"/>
              <a:t>탭은 </a:t>
            </a:r>
            <a:r>
              <a:rPr lang="en-US" altLang="ko-KR" dirty="0" err="1"/>
              <a:t>BottomNavigationView</a:t>
            </a:r>
            <a:r>
              <a:rPr lang="en-US" altLang="ko-KR" dirty="0"/>
              <a:t> </a:t>
            </a:r>
            <a:r>
              <a:rPr lang="ko-KR" altLang="en-US" dirty="0"/>
              <a:t>위젯으로 만들 수 있습니다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r>
              <a:rPr lang="en-US" altLang="ko-KR" b="1" dirty="0"/>
              <a:t>Step 4</a:t>
            </a:r>
            <a:r>
              <a:rPr lang="en-US" altLang="ko-KR" b="1" dirty="0" smtClean="0"/>
              <a:t>: </a:t>
            </a:r>
            <a:r>
              <a:rPr lang="ko-KR" altLang="en-US" dirty="0"/>
              <a:t>각 탭을 </a:t>
            </a:r>
            <a:r>
              <a:rPr lang="ko-KR" altLang="en-US" dirty="0" smtClean="0"/>
              <a:t>눌렀을 때</a:t>
            </a:r>
            <a:r>
              <a:rPr lang="en-US" altLang="ko-KR" dirty="0" smtClean="0"/>
              <a:t>, </a:t>
            </a:r>
            <a:r>
              <a:rPr lang="ko-KR" altLang="en-US" dirty="0" smtClean="0"/>
              <a:t>화면 가운데 있는 프레임 레이아웃 안에 </a:t>
            </a:r>
            <a:r>
              <a:rPr lang="ko-KR" altLang="en-US" dirty="0" err="1" smtClean="0"/>
              <a:t>프래그멘트들을</a:t>
            </a:r>
            <a:r>
              <a:rPr lang="ko-KR" altLang="en-US" dirty="0" smtClean="0"/>
              <a:t> 번갈아 보여주려고 합니다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그래서</a:t>
            </a:r>
            <a:r>
              <a:rPr lang="en-US" altLang="ko-KR" dirty="0" smtClean="0"/>
              <a:t>, </a:t>
            </a:r>
            <a:r>
              <a:rPr lang="ko-KR" altLang="en-US" dirty="0" smtClean="0"/>
              <a:t>바로 앞에 실습에서 만들었던 세 개의 프래그멘트 즉 세 개의 소스코드와 레이아웃을 파일을 모두 복사해서 이곳에 붙여 넣기를 합니다</a:t>
            </a:r>
            <a:r>
              <a:rPr lang="en-US" altLang="ko-KR" dirty="0" smtClean="0"/>
              <a:t>. </a:t>
            </a:r>
          </a:p>
          <a:p>
            <a:endParaRPr lang="en-US" altLang="ko-KR" dirty="0"/>
          </a:p>
          <a:p>
            <a:r>
              <a:rPr lang="en-US" altLang="ko-KR" dirty="0" smtClean="0"/>
              <a:t>Step 5: MainActivity.java </a:t>
            </a:r>
            <a:r>
              <a:rPr lang="ko-KR" altLang="en-US" dirty="0" smtClean="0"/>
              <a:t>파일에 다음 코드를 입력합니다</a:t>
            </a:r>
            <a:r>
              <a:rPr lang="en-US" altLang="ko-KR" dirty="0" smtClean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76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6320" y="1979708"/>
            <a:ext cx="2376264" cy="4657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276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05-4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상단 탭과 하단 탭 만들기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77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5360" y="860046"/>
            <a:ext cx="11365852" cy="44012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Consolas" panose="020B0609020204030204" pitchFamily="49" charset="0"/>
              </a:rPr>
              <a:t>public class MainActivity extends AppCompatActivity </a:t>
            </a:r>
            <a:r>
              <a:rPr lang="en-US" altLang="ko-KR" sz="1400" dirty="0" smtClean="0">
                <a:latin typeface="Consolas" panose="020B0609020204030204" pitchFamily="49" charset="0"/>
              </a:rPr>
              <a:t>{</a:t>
            </a: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</a:t>
            </a:r>
            <a:r>
              <a:rPr lang="en-US" altLang="ko-KR" sz="1400" dirty="0">
                <a:latin typeface="Consolas" panose="020B0609020204030204" pitchFamily="49" charset="0"/>
              </a:rPr>
              <a:t>Fragment1 </a:t>
            </a:r>
            <a:r>
              <a:rPr lang="en-US" altLang="ko-KR" sz="1400" dirty="0" err="1">
                <a:latin typeface="Consolas" panose="020B0609020204030204" pitchFamily="49" charset="0"/>
              </a:rPr>
              <a:t>fragment1</a:t>
            </a:r>
            <a:r>
              <a:rPr lang="en-US" altLang="ko-KR" sz="1400" dirty="0"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Fragment2 </a:t>
            </a:r>
            <a:r>
              <a:rPr lang="en-US" altLang="ko-KR" sz="1400" dirty="0" err="1">
                <a:latin typeface="Consolas" panose="020B0609020204030204" pitchFamily="49" charset="0"/>
              </a:rPr>
              <a:t>fragment2</a:t>
            </a:r>
            <a:r>
              <a:rPr lang="en-US" altLang="ko-KR" sz="1400" dirty="0"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Fragment3 </a:t>
            </a:r>
            <a:r>
              <a:rPr lang="en-US" altLang="ko-KR" sz="1400" dirty="0" err="1">
                <a:latin typeface="Consolas" panose="020B0609020204030204" pitchFamily="49" charset="0"/>
              </a:rPr>
              <a:t>fragment3</a:t>
            </a:r>
            <a:r>
              <a:rPr lang="en-US" altLang="ko-KR" sz="1400" dirty="0" smtClean="0">
                <a:latin typeface="Consolas" panose="020B0609020204030204" pitchFamily="49" charset="0"/>
              </a:rPr>
              <a:t>;</a:t>
            </a: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</a:t>
            </a:r>
            <a:r>
              <a:rPr lang="en-US" altLang="ko-KR" sz="1400" dirty="0">
                <a:latin typeface="Consolas" panose="020B0609020204030204" pitchFamily="49" charset="0"/>
              </a:rPr>
              <a:t>@Override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protected void onCreate(Bundle savedInstanceState) {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super.onCreate(savedInstanceState);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setContentView(</a:t>
            </a:r>
            <a:r>
              <a:rPr lang="en-US" altLang="ko-KR" sz="1400" dirty="0" err="1">
                <a:latin typeface="Consolas" panose="020B0609020204030204" pitchFamily="49" charset="0"/>
              </a:rPr>
              <a:t>R.layout.activity_main</a:t>
            </a:r>
            <a:r>
              <a:rPr lang="en-US" altLang="ko-KR" sz="1400" dirty="0">
                <a:latin typeface="Consolas" panose="020B0609020204030204" pitchFamily="49" charset="0"/>
              </a:rPr>
              <a:t>);</a:t>
            </a: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fragment1 = new Fragment1();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fragment2 = new Fragment2();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fragment3 = new Fragment3();</a:t>
            </a: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getSupportFragmentManager</a:t>
            </a:r>
            <a:r>
              <a:rPr lang="en-US" altLang="ko-KR" sz="1400" dirty="0">
                <a:latin typeface="Consolas" panose="020B0609020204030204" pitchFamily="49" charset="0"/>
              </a:rPr>
              <a:t>().</a:t>
            </a:r>
            <a:r>
              <a:rPr lang="en-US" altLang="ko-KR" sz="1400" dirty="0" err="1">
                <a:latin typeface="Consolas" panose="020B0609020204030204" pitchFamily="49" charset="0"/>
              </a:rPr>
              <a:t>beginTransaction</a:t>
            </a:r>
            <a:r>
              <a:rPr lang="en-US" altLang="ko-KR" sz="1400" dirty="0">
                <a:latin typeface="Consolas" panose="020B0609020204030204" pitchFamily="49" charset="0"/>
              </a:rPr>
              <a:t>().replace(</a:t>
            </a:r>
            <a:r>
              <a:rPr lang="en-US" altLang="ko-KR" sz="1400" dirty="0" err="1">
                <a:latin typeface="Consolas" panose="020B0609020204030204" pitchFamily="49" charset="0"/>
              </a:rPr>
              <a:t>R.id.container</a:t>
            </a:r>
            <a:r>
              <a:rPr lang="en-US" altLang="ko-KR" sz="1400" dirty="0">
                <a:latin typeface="Consolas" panose="020B0609020204030204" pitchFamily="49" charset="0"/>
              </a:rPr>
              <a:t>, fragment1).commit();</a:t>
            </a: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BottomNavigationView</a:t>
            </a:r>
            <a:r>
              <a:rPr lang="en-US" altLang="ko-KR" sz="1400" dirty="0">
                <a:latin typeface="Consolas" panose="020B0609020204030204" pitchFamily="49" charset="0"/>
              </a:rPr>
              <a:t> </a:t>
            </a:r>
            <a:r>
              <a:rPr lang="en-US" altLang="ko-KR" sz="1400" dirty="0" err="1">
                <a:latin typeface="Consolas" panose="020B0609020204030204" pitchFamily="49" charset="0"/>
              </a:rPr>
              <a:t>bottomNavigation</a:t>
            </a:r>
            <a:r>
              <a:rPr lang="en-US" altLang="ko-KR" sz="1400" dirty="0">
                <a:latin typeface="Consolas" panose="020B0609020204030204" pitchFamily="49" charset="0"/>
              </a:rPr>
              <a:t> = findViewById(</a:t>
            </a:r>
            <a:r>
              <a:rPr lang="en-US" altLang="ko-KR" sz="1400" dirty="0" err="1">
                <a:latin typeface="Consolas" panose="020B0609020204030204" pitchFamily="49" charset="0"/>
              </a:rPr>
              <a:t>R.id.bottom_navigation</a:t>
            </a:r>
            <a:r>
              <a:rPr lang="en-US" altLang="ko-KR" sz="1400" dirty="0" smtClean="0">
                <a:latin typeface="Consolas" panose="020B0609020204030204" pitchFamily="49" charset="0"/>
              </a:rPr>
              <a:t>);</a:t>
            </a: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4223792" y="423945"/>
            <a:ext cx="2116285" cy="369332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altLang="ko-KR" dirty="0" smtClean="0"/>
              <a:t>MainActivity.java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71357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05-4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상단 탭과 하단 탭 만들기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78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5360" y="860046"/>
            <a:ext cx="11365852" cy="56938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bottomNavigation.setOnNavigationItemSelectedListener</a:t>
            </a:r>
            <a:r>
              <a:rPr lang="en-US" altLang="ko-KR" sz="1400" dirty="0" smtClean="0">
                <a:latin typeface="Consolas" panose="020B0609020204030204" pitchFamily="49" charset="0"/>
              </a:rPr>
              <a:t>(new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</a:t>
            </a:r>
            <a:r>
              <a:rPr lang="en-US" altLang="ko-KR" sz="1400" dirty="0" smtClean="0">
                <a:latin typeface="Consolas" panose="020B0609020204030204" pitchFamily="49" charset="0"/>
              </a:rPr>
              <a:t>                                                     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BottomNavigationView.OnNavigationItemSelectedListener</a:t>
            </a:r>
            <a:r>
              <a:rPr lang="en-US" altLang="ko-KR" sz="1400" dirty="0"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@Override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public boolean </a:t>
            </a:r>
            <a:r>
              <a:rPr lang="en-US" altLang="ko-KR" sz="1400" dirty="0" err="1">
                <a:latin typeface="Consolas" panose="020B0609020204030204" pitchFamily="49" charset="0"/>
              </a:rPr>
              <a:t>onNavigationItemSelected</a:t>
            </a:r>
            <a:r>
              <a:rPr lang="en-US" altLang="ko-KR" sz="1400" dirty="0">
                <a:latin typeface="Consolas" panose="020B0609020204030204" pitchFamily="49" charset="0"/>
              </a:rPr>
              <a:t>(@</a:t>
            </a:r>
            <a:r>
              <a:rPr lang="en-US" altLang="ko-KR" sz="1400" dirty="0" err="1">
                <a:latin typeface="Consolas" panose="020B0609020204030204" pitchFamily="49" charset="0"/>
              </a:rPr>
              <a:t>NonNull</a:t>
            </a:r>
            <a:r>
              <a:rPr lang="en-US" altLang="ko-KR" sz="1400" dirty="0">
                <a:latin typeface="Consolas" panose="020B0609020204030204" pitchFamily="49" charset="0"/>
              </a:rPr>
              <a:t> </a:t>
            </a:r>
            <a:r>
              <a:rPr lang="en-US" altLang="ko-KR" sz="1400" dirty="0" err="1">
                <a:latin typeface="Consolas" panose="020B0609020204030204" pitchFamily="49" charset="0"/>
              </a:rPr>
              <a:t>MenuItem</a:t>
            </a:r>
            <a:r>
              <a:rPr lang="en-US" altLang="ko-KR" sz="1400" dirty="0">
                <a:latin typeface="Consolas" panose="020B0609020204030204" pitchFamily="49" charset="0"/>
              </a:rPr>
              <a:t> item) {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    switch (</a:t>
            </a:r>
            <a:r>
              <a:rPr lang="en-US" altLang="ko-KR" sz="1400" dirty="0" err="1">
                <a:latin typeface="Consolas" panose="020B0609020204030204" pitchFamily="49" charset="0"/>
              </a:rPr>
              <a:t>item.getItemId</a:t>
            </a:r>
            <a:r>
              <a:rPr lang="en-US" altLang="ko-KR" sz="1400" dirty="0">
                <a:latin typeface="Consolas" panose="020B0609020204030204" pitchFamily="49" charset="0"/>
              </a:rPr>
              <a:t>()) {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        case R.id.tab1: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            Toast.makeText(</a:t>
            </a:r>
            <a:r>
              <a:rPr lang="en-US" altLang="ko-KR" sz="1400" dirty="0" err="1">
                <a:latin typeface="Consolas" panose="020B0609020204030204" pitchFamily="49" charset="0"/>
              </a:rPr>
              <a:t>getApplicationContext</a:t>
            </a:r>
            <a:r>
              <a:rPr lang="en-US" altLang="ko-KR" sz="1400" dirty="0">
                <a:latin typeface="Consolas" panose="020B0609020204030204" pitchFamily="49" charset="0"/>
              </a:rPr>
              <a:t>(), </a:t>
            </a:r>
            <a:r>
              <a:rPr lang="en-US" altLang="ko-KR" sz="1400" dirty="0" smtClean="0">
                <a:latin typeface="Consolas" panose="020B0609020204030204" pitchFamily="49" charset="0"/>
              </a:rPr>
              <a:t>"Tab1 Selected", </a:t>
            </a:r>
            <a:r>
              <a:rPr lang="en-US" altLang="ko-KR" sz="1400" dirty="0">
                <a:latin typeface="Consolas" panose="020B0609020204030204" pitchFamily="49" charset="0"/>
              </a:rPr>
              <a:t>Toast.LENGTH_LONG).show();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            </a:t>
            </a:r>
            <a:r>
              <a:rPr lang="en-US" altLang="ko-KR" sz="1400" dirty="0" err="1">
                <a:latin typeface="Consolas" panose="020B0609020204030204" pitchFamily="49" charset="0"/>
              </a:rPr>
              <a:t>getSupportFragmentManager</a:t>
            </a:r>
            <a:r>
              <a:rPr lang="en-US" altLang="ko-KR" sz="1400" dirty="0">
                <a:latin typeface="Consolas" panose="020B0609020204030204" pitchFamily="49" charset="0"/>
              </a:rPr>
              <a:t>().</a:t>
            </a:r>
            <a:r>
              <a:rPr lang="en-US" altLang="ko-KR" sz="1400" dirty="0" err="1">
                <a:latin typeface="Consolas" panose="020B0609020204030204" pitchFamily="49" charset="0"/>
              </a:rPr>
              <a:t>beginTransaction</a:t>
            </a:r>
            <a:r>
              <a:rPr lang="en-US" altLang="ko-KR" sz="1400" dirty="0"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                    .replace(</a:t>
            </a:r>
            <a:r>
              <a:rPr lang="en-US" altLang="ko-KR" sz="1400" dirty="0" err="1">
                <a:latin typeface="Consolas" panose="020B0609020204030204" pitchFamily="49" charset="0"/>
              </a:rPr>
              <a:t>R.id.container</a:t>
            </a:r>
            <a:r>
              <a:rPr lang="en-US" altLang="ko-KR" sz="1400" dirty="0">
                <a:latin typeface="Consolas" panose="020B0609020204030204" pitchFamily="49" charset="0"/>
              </a:rPr>
              <a:t>, fragment1).commit</a:t>
            </a:r>
            <a:r>
              <a:rPr lang="en-US" altLang="ko-KR" sz="1400" dirty="0" smtClean="0">
                <a:latin typeface="Consolas" panose="020B0609020204030204" pitchFamily="49" charset="0"/>
              </a:rPr>
              <a:t>();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            return true;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        case R.id.tab2: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            Toast.makeText(</a:t>
            </a:r>
            <a:r>
              <a:rPr lang="en-US" altLang="ko-KR" sz="1400" dirty="0" err="1">
                <a:latin typeface="Consolas" panose="020B0609020204030204" pitchFamily="49" charset="0"/>
              </a:rPr>
              <a:t>getApplicationContext</a:t>
            </a:r>
            <a:r>
              <a:rPr lang="en-US" altLang="ko-KR" sz="1400" dirty="0">
                <a:latin typeface="Consolas" panose="020B0609020204030204" pitchFamily="49" charset="0"/>
              </a:rPr>
              <a:t>(), </a:t>
            </a:r>
            <a:r>
              <a:rPr lang="en-US" altLang="ko-KR" sz="1400" dirty="0" smtClean="0">
                <a:latin typeface="Consolas" panose="020B0609020204030204" pitchFamily="49" charset="0"/>
              </a:rPr>
              <a:t>"Tab2 </a:t>
            </a:r>
            <a:r>
              <a:rPr lang="en-US" altLang="ko-KR" sz="1400" dirty="0">
                <a:latin typeface="Consolas" panose="020B0609020204030204" pitchFamily="49" charset="0"/>
              </a:rPr>
              <a:t>Selected </a:t>
            </a:r>
            <a:r>
              <a:rPr lang="en-US" altLang="ko-KR" sz="1400" dirty="0" smtClean="0">
                <a:latin typeface="Consolas" panose="020B0609020204030204" pitchFamily="49" charset="0"/>
              </a:rPr>
              <a:t>", </a:t>
            </a:r>
            <a:r>
              <a:rPr lang="en-US" altLang="ko-KR" sz="1400" dirty="0">
                <a:latin typeface="Consolas" panose="020B0609020204030204" pitchFamily="49" charset="0"/>
              </a:rPr>
              <a:t>Toast.LENGTH_LONG).show();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            </a:t>
            </a:r>
            <a:r>
              <a:rPr lang="en-US" altLang="ko-KR" sz="1400" dirty="0" err="1">
                <a:latin typeface="Consolas" panose="020B0609020204030204" pitchFamily="49" charset="0"/>
              </a:rPr>
              <a:t>getSupportFragmentManager</a:t>
            </a:r>
            <a:r>
              <a:rPr lang="en-US" altLang="ko-KR" sz="1400" dirty="0">
                <a:latin typeface="Consolas" panose="020B0609020204030204" pitchFamily="49" charset="0"/>
              </a:rPr>
              <a:t>().</a:t>
            </a:r>
            <a:r>
              <a:rPr lang="en-US" altLang="ko-KR" sz="1400" dirty="0" err="1">
                <a:latin typeface="Consolas" panose="020B0609020204030204" pitchFamily="49" charset="0"/>
              </a:rPr>
              <a:t>beginTransaction</a:t>
            </a:r>
            <a:r>
              <a:rPr lang="en-US" altLang="ko-KR" sz="1400" dirty="0"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                    .replace(</a:t>
            </a:r>
            <a:r>
              <a:rPr lang="en-US" altLang="ko-KR" sz="1400" dirty="0" err="1">
                <a:latin typeface="Consolas" panose="020B0609020204030204" pitchFamily="49" charset="0"/>
              </a:rPr>
              <a:t>R.id.container</a:t>
            </a:r>
            <a:r>
              <a:rPr lang="en-US" altLang="ko-KR" sz="1400" dirty="0">
                <a:latin typeface="Consolas" panose="020B0609020204030204" pitchFamily="49" charset="0"/>
              </a:rPr>
              <a:t>, fragment2).commit</a:t>
            </a:r>
            <a:r>
              <a:rPr lang="en-US" altLang="ko-KR" sz="1400" dirty="0" smtClean="0">
                <a:latin typeface="Consolas" panose="020B0609020204030204" pitchFamily="49" charset="0"/>
              </a:rPr>
              <a:t>();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            return true;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        case R.id.tab3: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            Toast.makeText(</a:t>
            </a:r>
            <a:r>
              <a:rPr lang="en-US" altLang="ko-KR" sz="1400" dirty="0" err="1">
                <a:latin typeface="Consolas" panose="020B0609020204030204" pitchFamily="49" charset="0"/>
              </a:rPr>
              <a:t>getApplicationContext</a:t>
            </a:r>
            <a:r>
              <a:rPr lang="en-US" altLang="ko-KR" sz="1400" dirty="0">
                <a:latin typeface="Consolas" panose="020B0609020204030204" pitchFamily="49" charset="0"/>
              </a:rPr>
              <a:t>(), </a:t>
            </a:r>
            <a:r>
              <a:rPr lang="en-US" altLang="ko-KR" sz="1400" dirty="0" smtClean="0">
                <a:latin typeface="Consolas" panose="020B0609020204030204" pitchFamily="49" charset="0"/>
              </a:rPr>
              <a:t>"Tab3 </a:t>
            </a:r>
            <a:r>
              <a:rPr lang="en-US" altLang="ko-KR" sz="1400" dirty="0">
                <a:latin typeface="Consolas" panose="020B0609020204030204" pitchFamily="49" charset="0"/>
              </a:rPr>
              <a:t>Selected </a:t>
            </a:r>
            <a:r>
              <a:rPr lang="en-US" altLang="ko-KR" sz="1400" dirty="0" smtClean="0">
                <a:latin typeface="Consolas" panose="020B0609020204030204" pitchFamily="49" charset="0"/>
              </a:rPr>
              <a:t>", </a:t>
            </a:r>
            <a:r>
              <a:rPr lang="en-US" altLang="ko-KR" sz="1400" dirty="0">
                <a:latin typeface="Consolas" panose="020B0609020204030204" pitchFamily="49" charset="0"/>
              </a:rPr>
              <a:t>Toast.LENGTH_LONG).show();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            </a:t>
            </a:r>
            <a:r>
              <a:rPr lang="en-US" altLang="ko-KR" sz="1400" dirty="0" err="1">
                <a:latin typeface="Consolas" panose="020B0609020204030204" pitchFamily="49" charset="0"/>
              </a:rPr>
              <a:t>getSupportFragmentManager</a:t>
            </a:r>
            <a:r>
              <a:rPr lang="en-US" altLang="ko-KR" sz="1400" dirty="0">
                <a:latin typeface="Consolas" panose="020B0609020204030204" pitchFamily="49" charset="0"/>
              </a:rPr>
              <a:t>().</a:t>
            </a:r>
            <a:r>
              <a:rPr lang="en-US" altLang="ko-KR" sz="1400" dirty="0" err="1">
                <a:latin typeface="Consolas" panose="020B0609020204030204" pitchFamily="49" charset="0"/>
              </a:rPr>
              <a:t>beginTransaction</a:t>
            </a:r>
            <a:r>
              <a:rPr lang="en-US" altLang="ko-KR" sz="1400" dirty="0"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                    .replace(</a:t>
            </a:r>
            <a:r>
              <a:rPr lang="en-US" altLang="ko-KR" sz="1400" dirty="0" err="1">
                <a:latin typeface="Consolas" panose="020B0609020204030204" pitchFamily="49" charset="0"/>
              </a:rPr>
              <a:t>R.id.container</a:t>
            </a:r>
            <a:r>
              <a:rPr lang="en-US" altLang="ko-KR" sz="1400" dirty="0">
                <a:latin typeface="Consolas" panose="020B0609020204030204" pitchFamily="49" charset="0"/>
              </a:rPr>
              <a:t>, fragment3).commit</a:t>
            </a:r>
            <a:r>
              <a:rPr lang="en-US" altLang="ko-KR" sz="1400" dirty="0" smtClean="0">
                <a:latin typeface="Consolas" panose="020B0609020204030204" pitchFamily="49" charset="0"/>
              </a:rPr>
              <a:t>();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            return true;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    </a:t>
            </a:r>
            <a:r>
              <a:rPr lang="en-US" altLang="ko-KR" sz="1400" dirty="0" smtClean="0">
                <a:latin typeface="Consolas" panose="020B0609020204030204" pitchFamily="49" charset="0"/>
              </a:rPr>
              <a:t>}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    return false;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}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smtClean="0">
                <a:latin typeface="Consolas" panose="020B0609020204030204" pitchFamily="49" charset="0"/>
              </a:rPr>
              <a:t>});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</a:t>
            </a:r>
            <a:r>
              <a:rPr lang="en-US" altLang="ko-KR" sz="1400" dirty="0" smtClean="0">
                <a:latin typeface="Consolas" panose="020B0609020204030204" pitchFamily="49" charset="0"/>
              </a:rPr>
              <a:t>   }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4223792" y="423945"/>
            <a:ext cx="2116285" cy="369332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altLang="ko-KR" dirty="0" smtClean="0"/>
              <a:t>MainActivity.java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47648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05-4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상단 탭과 하단 탭 만들기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b="1" dirty="0" smtClean="0"/>
              <a:t>Hu054Tab2 </a:t>
            </a:r>
            <a:r>
              <a:rPr lang="ko-KR" altLang="en-US" dirty="0" smtClean="0"/>
              <a:t>앱을 실행하면 다음과 같은 결과를 얻게 될 것입니다</a:t>
            </a:r>
            <a:r>
              <a:rPr lang="en-US" altLang="ko-KR" dirty="0" smtClean="0"/>
              <a:t>. </a:t>
            </a:r>
          </a:p>
          <a:p>
            <a:r>
              <a:rPr lang="en-US" altLang="ko-KR" dirty="0" err="1" smtClean="0"/>
              <a:t>PopQuiz</a:t>
            </a:r>
            <a:r>
              <a:rPr lang="en-US" altLang="ko-KR" dirty="0" smtClean="0"/>
              <a:t>: </a:t>
            </a:r>
            <a:r>
              <a:rPr lang="ko-KR" altLang="en-US" dirty="0" smtClean="0"/>
              <a:t>하단 탭에서 선택된 </a:t>
            </a:r>
            <a:r>
              <a:rPr lang="en-US" altLang="ko-KR" dirty="0" smtClean="0"/>
              <a:t>menu item</a:t>
            </a:r>
            <a:r>
              <a:rPr lang="ko-KR" altLang="en-US" dirty="0" smtClean="0"/>
              <a:t>의 색이 너무 어두워 잘 보이질 않습니다</a:t>
            </a:r>
            <a:r>
              <a:rPr lang="en-US" altLang="ko-KR" dirty="0" smtClean="0"/>
              <a:t>. </a:t>
            </a:r>
            <a:br>
              <a:rPr lang="en-US" altLang="ko-KR" dirty="0" smtClean="0"/>
            </a:br>
            <a:r>
              <a:rPr lang="ko-KR" altLang="en-US" dirty="0" smtClean="0"/>
              <a:t>노란색으로 바꾸면 더 좋을 것 같은데</a:t>
            </a:r>
            <a:r>
              <a:rPr lang="en-US" altLang="ko-KR" dirty="0" smtClean="0"/>
              <a:t>, </a:t>
            </a:r>
            <a:r>
              <a:rPr lang="ko-KR" altLang="en-US" dirty="0" smtClean="0"/>
              <a:t>바꾸어 주길 바랍니다</a:t>
            </a:r>
            <a:r>
              <a:rPr lang="en-US" altLang="ko-KR" dirty="0" smtClean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79</a:t>
            </a:fld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4228" y="2060848"/>
            <a:ext cx="2412307" cy="4209711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1704" y="2060848"/>
            <a:ext cx="2450717" cy="423798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5523" y="2054066"/>
            <a:ext cx="2411349" cy="4216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418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05-1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프래그멘트의 화면과 액티비티의 화면의 차이점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프래그멘트의 목적은</a:t>
            </a:r>
            <a:endParaRPr lang="en-US" altLang="ko-KR" b="1" dirty="0" smtClean="0">
              <a:solidFill>
                <a:srgbClr val="C00000"/>
              </a:solidFill>
              <a:sym typeface="Wingdings" panose="05000000000000000000" pitchFamily="2" charset="2"/>
            </a:endParaRP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액티비티 화면을 분할하여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분할된 화면들을 독립적으로 구성하기 이해 사용합니다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분할된 화면들의 상태를 관리하기 위해 사용합니다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b="1" dirty="0" smtClean="0">
                <a:sym typeface="Wingdings" panose="05000000000000000000" pitchFamily="2" charset="2"/>
              </a:rPr>
              <a:t>프래그멘트는 액티비티 위에 올라가야만 역할을 할 수 있습니다</a:t>
            </a:r>
            <a:r>
              <a:rPr lang="en-US" altLang="ko-KR" b="1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안드로이드 시스템에서 액티비티 관리자가 액티비티의 화면을 관리한다면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액티비티 위에서 </a:t>
            </a:r>
            <a:r>
              <a:rPr lang="ko-KR" altLang="en-US" dirty="0" err="1" smtClean="0">
                <a:sym typeface="Wingdings" panose="05000000000000000000" pitchFamily="2" charset="2"/>
              </a:rPr>
              <a:t>프로그</a:t>
            </a:r>
            <a:r>
              <a:rPr lang="ko-KR" altLang="en-US" dirty="0" err="1">
                <a:sym typeface="Wingdings" panose="05000000000000000000" pitchFamily="2" charset="2"/>
              </a:rPr>
              <a:t>멘</a:t>
            </a:r>
            <a:r>
              <a:rPr lang="ko-KR" altLang="en-US" dirty="0" err="1" smtClean="0">
                <a:sym typeface="Wingdings" panose="05000000000000000000" pitchFamily="2" charset="2"/>
              </a:rPr>
              <a:t>트</a:t>
            </a:r>
            <a:r>
              <a:rPr lang="ko-KR" altLang="en-US" dirty="0" smtClean="0">
                <a:sym typeface="Wingdings" panose="05000000000000000000" pitchFamily="2" charset="2"/>
              </a:rPr>
              <a:t> 관리자가 프래그멘트 화면을 관리합니다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즉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액티비티는 시스템에서 관리하지만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프래그멘트는 액티비티 위에 올라가 있어서 훨씬 가볍게 화면 전환 효과를 만들 수 있게 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특히 탭 모양으로 화면을 구성할 때 각각의 탭 버튼을 클릭할 때마다 다른 화면이 보이는 효과를 내고 싶다면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액티비티가 아닌 프래그멘트를 사용하는 것이 좋습니다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8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1307862" y="4149080"/>
            <a:ext cx="1610452" cy="1008112"/>
          </a:xfrm>
          <a:prstGeom prst="round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Activity1</a:t>
            </a:r>
            <a:endParaRPr lang="ko-KR" altLang="en-US" dirty="0"/>
          </a:p>
        </p:txBody>
      </p:sp>
      <p:sp>
        <p:nvSpPr>
          <p:cNvPr id="6" name="모서리가 둥근 직사각형 5"/>
          <p:cNvSpPr/>
          <p:nvPr/>
        </p:nvSpPr>
        <p:spPr>
          <a:xfrm>
            <a:off x="3160614" y="4149080"/>
            <a:ext cx="1629908" cy="1008112"/>
          </a:xfrm>
          <a:prstGeom prst="round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Activity 2</a:t>
            </a:r>
            <a:endParaRPr lang="ko-KR" altLang="en-US" dirty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1307862" y="5708438"/>
            <a:ext cx="3482660" cy="72008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Activity Manager</a:t>
            </a:r>
          </a:p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안드로이드 시스템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9" name="구부러진 연결선 8"/>
          <p:cNvCxnSpPr>
            <a:stCxn id="5" idx="2"/>
          </p:cNvCxnSpPr>
          <p:nvPr/>
        </p:nvCxnSpPr>
        <p:spPr>
          <a:xfrm rot="16200000" flipH="1">
            <a:off x="2240078" y="5030202"/>
            <a:ext cx="551248" cy="805228"/>
          </a:xfrm>
          <a:prstGeom prst="curvedConnector2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구부러진 연결선 10"/>
          <p:cNvCxnSpPr>
            <a:endCxn id="6" idx="2"/>
          </p:cNvCxnSpPr>
          <p:nvPr/>
        </p:nvCxnSpPr>
        <p:spPr>
          <a:xfrm flipV="1">
            <a:off x="2918314" y="5157192"/>
            <a:ext cx="1057254" cy="551246"/>
          </a:xfrm>
          <a:prstGeom prst="curvedConnector2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모서리가 둥근 직사각형 13"/>
          <p:cNvSpPr/>
          <p:nvPr/>
        </p:nvSpPr>
        <p:spPr>
          <a:xfrm>
            <a:off x="3311077" y="5301172"/>
            <a:ext cx="981836" cy="293361"/>
          </a:xfrm>
          <a:prstGeom prst="roundRect">
            <a:avLst/>
          </a:prstGeom>
          <a:solidFill>
            <a:srgbClr val="FFC000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Intent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1718934" y="5306501"/>
            <a:ext cx="972609" cy="288032"/>
          </a:xfrm>
          <a:prstGeom prst="roundRect">
            <a:avLst/>
          </a:prstGeom>
          <a:solidFill>
            <a:srgbClr val="FFC000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Intent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4472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05-5 </a:t>
            </a:r>
            <a:r>
              <a:rPr lang="ko-KR" altLang="en-US" dirty="0" err="1" smtClean="0"/>
              <a:t>뷰페이저</a:t>
            </a:r>
            <a:r>
              <a:rPr lang="ko-KR" altLang="en-US" dirty="0" smtClean="0"/>
              <a:t> 만들기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err="1" smtClean="0"/>
              <a:t>뷰페이저는</a:t>
            </a:r>
            <a:r>
              <a:rPr lang="ko-KR" altLang="en-US" dirty="0" smtClean="0"/>
              <a:t> 손가락으로 좌우 스크롤하여 넘겨볼 수 있는 기능을 제공합니다</a:t>
            </a:r>
            <a:r>
              <a:rPr lang="en-US" altLang="ko-KR" dirty="0" smtClean="0"/>
              <a:t>. </a:t>
            </a:r>
          </a:p>
          <a:p>
            <a:pPr lvl="1"/>
            <a:r>
              <a:rPr lang="ko-KR" altLang="en-US" dirty="0" smtClean="0"/>
              <a:t>화면 전체나 화면 </a:t>
            </a:r>
            <a:r>
              <a:rPr lang="ko-KR" altLang="en-US" dirty="0" err="1" smtClean="0"/>
              <a:t>일부만도</a:t>
            </a:r>
            <a:r>
              <a:rPr lang="ko-KR" altLang="en-US" dirty="0" smtClean="0"/>
              <a:t> 스크롤이 동작합니다</a:t>
            </a:r>
            <a:r>
              <a:rPr lang="en-US" altLang="ko-KR" dirty="0" smtClean="0"/>
              <a:t>. </a:t>
            </a:r>
          </a:p>
          <a:p>
            <a:pPr lvl="1"/>
            <a:r>
              <a:rPr lang="ko-KR" altLang="en-US" dirty="0" err="1" smtClean="0"/>
              <a:t>뷰페이저는</a:t>
            </a:r>
            <a:r>
              <a:rPr lang="ko-KR" altLang="en-US" dirty="0" smtClean="0"/>
              <a:t> 그 안에 </a:t>
            </a:r>
            <a:r>
              <a:rPr lang="en-US" altLang="ko-KR" dirty="0" smtClean="0"/>
              <a:t>Fragment</a:t>
            </a:r>
            <a:r>
              <a:rPr lang="ko-KR" altLang="en-US" dirty="0" smtClean="0"/>
              <a:t>를 넣을 수 있고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좌우 스크롤로 </a:t>
            </a:r>
            <a:r>
              <a:rPr lang="en-US" altLang="ko-KR" dirty="0" smtClean="0"/>
              <a:t>Fragment</a:t>
            </a:r>
            <a:r>
              <a:rPr lang="ko-KR" altLang="en-US" dirty="0" smtClean="0"/>
              <a:t>를 전환하게 됩니다</a:t>
            </a:r>
            <a:r>
              <a:rPr lang="en-US" altLang="ko-KR" dirty="0" smtClean="0"/>
              <a:t>. </a:t>
            </a:r>
          </a:p>
          <a:p>
            <a:pPr lvl="1"/>
            <a:r>
              <a:rPr lang="ko-KR" altLang="en-US" dirty="0" err="1" smtClean="0"/>
              <a:t>뷰페이저</a:t>
            </a:r>
            <a:r>
              <a:rPr lang="ko-KR" altLang="en-US" dirty="0" smtClean="0"/>
              <a:t> 내부에 </a:t>
            </a:r>
            <a:r>
              <a:rPr lang="ko-KR" altLang="en-US" b="1" dirty="0" smtClean="0"/>
              <a:t>어댑터</a:t>
            </a:r>
            <a:r>
              <a:rPr lang="en-US" altLang="ko-KR" b="1" dirty="0" smtClean="0"/>
              <a:t>(adapter)</a:t>
            </a:r>
            <a:r>
              <a:rPr lang="ko-KR" altLang="en-US" dirty="0" smtClean="0"/>
              <a:t>라는 것과 상호적용하면서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여러 개 아이템 중에 하나를 보여 줍니다</a:t>
            </a:r>
            <a:r>
              <a:rPr lang="en-US" altLang="ko-KR" dirty="0" smtClean="0"/>
              <a:t>.  </a:t>
            </a:r>
          </a:p>
          <a:p>
            <a:pPr lvl="1"/>
            <a:endParaRPr lang="en-US" altLang="ko-KR" dirty="0"/>
          </a:p>
          <a:p>
            <a:r>
              <a:rPr lang="en-US" altLang="ko-KR" dirty="0" smtClean="0"/>
              <a:t>Step 1: </a:t>
            </a:r>
            <a:r>
              <a:rPr lang="ko-KR" altLang="en-US" dirty="0" smtClean="0"/>
              <a:t>프로젝트를 </a:t>
            </a:r>
            <a:r>
              <a:rPr lang="en-US" altLang="ko-KR" dirty="0" smtClean="0"/>
              <a:t>Hu055Pager</a:t>
            </a:r>
            <a:r>
              <a:rPr lang="ko-KR" altLang="en-US" dirty="0" smtClean="0"/>
              <a:t>로 시작하고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패키지 이름은 </a:t>
            </a:r>
            <a:r>
              <a:rPr lang="en-US" altLang="ko-KR" dirty="0" smtClean="0"/>
              <a:t>pager</a:t>
            </a:r>
            <a:r>
              <a:rPr lang="ko-KR" altLang="en-US" dirty="0" smtClean="0"/>
              <a:t>로 설정합니다</a:t>
            </a:r>
            <a:r>
              <a:rPr lang="en-US" altLang="ko-KR" dirty="0" smtClean="0"/>
              <a:t>. </a:t>
            </a:r>
          </a:p>
          <a:p>
            <a:pPr lvl="1"/>
            <a:r>
              <a:rPr lang="ko-KR" altLang="en-US" dirty="0" smtClean="0"/>
              <a:t>최상위 레이아웃을 </a:t>
            </a:r>
            <a:r>
              <a:rPr lang="en-US" altLang="ko-KR" dirty="0" smtClean="0"/>
              <a:t>LinearLayout, orientation=vertical, </a:t>
            </a:r>
            <a:r>
              <a:rPr lang="en-US" altLang="ko-KR" dirty="0" err="1" smtClean="0"/>
              <a:t>layout_margin</a:t>
            </a:r>
            <a:r>
              <a:rPr lang="en-US" altLang="ko-KR" dirty="0" smtClean="0"/>
              <a:t>=16dp</a:t>
            </a:r>
            <a:r>
              <a:rPr lang="ko-KR" altLang="en-US" dirty="0" smtClean="0"/>
              <a:t>로 설정하고</a:t>
            </a:r>
            <a:r>
              <a:rPr lang="en-US" altLang="ko-KR" dirty="0" smtClean="0"/>
              <a:t>,</a:t>
            </a:r>
            <a:br>
              <a:rPr lang="en-US" altLang="ko-KR" dirty="0" smtClean="0"/>
            </a:br>
            <a:r>
              <a:rPr lang="ko-KR" altLang="en-US" dirty="0" smtClean="0"/>
              <a:t>버튼</a:t>
            </a:r>
            <a:r>
              <a:rPr lang="en-US" altLang="ko-KR" dirty="0" smtClean="0"/>
              <a:t>(</a:t>
            </a:r>
            <a:r>
              <a:rPr lang="en-US" altLang="ko-KR" b="1" dirty="0" smtClean="0"/>
              <a:t>id=button</a:t>
            </a:r>
            <a:r>
              <a:rPr lang="en-US" altLang="ko-KR" dirty="0" smtClean="0"/>
              <a:t>)</a:t>
            </a:r>
            <a:r>
              <a:rPr lang="ko-KR" altLang="en-US" dirty="0" smtClean="0"/>
              <a:t> 하나를 화면 상단에 놓고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기존의 </a:t>
            </a:r>
            <a:r>
              <a:rPr lang="en-US" altLang="ko-KR" dirty="0" smtClean="0"/>
              <a:t>TextView</a:t>
            </a:r>
            <a:r>
              <a:rPr lang="ko-KR" altLang="en-US" dirty="0" smtClean="0"/>
              <a:t>는 삭제합니다</a:t>
            </a:r>
            <a:r>
              <a:rPr lang="en-US" altLang="ko-KR" dirty="0" smtClean="0"/>
              <a:t>. </a:t>
            </a:r>
          </a:p>
          <a:p>
            <a:pPr lvl="1"/>
            <a:r>
              <a:rPr lang="en-US" altLang="ko-KR" dirty="0" smtClean="0"/>
              <a:t>Palette </a:t>
            </a:r>
            <a:r>
              <a:rPr lang="en-US" altLang="ko-KR" dirty="0" smtClean="0">
                <a:sym typeface="Wingdings" panose="05000000000000000000" pitchFamily="2" charset="2"/>
              </a:rPr>
              <a:t> Containers</a:t>
            </a:r>
            <a:r>
              <a:rPr lang="ko-KR" altLang="en-US" dirty="0" smtClean="0">
                <a:sym typeface="Wingdings" panose="05000000000000000000" pitchFamily="2" charset="2"/>
              </a:rPr>
              <a:t>에서 </a:t>
            </a:r>
            <a:r>
              <a:rPr lang="en-US" altLang="ko-KR" dirty="0" err="1" smtClean="0"/>
              <a:t>ViewPager</a:t>
            </a:r>
            <a:r>
              <a:rPr lang="ko-KR" altLang="en-US" dirty="0" smtClean="0"/>
              <a:t>를 찾아서 추가하고</a:t>
            </a:r>
            <a:r>
              <a:rPr lang="en-US" altLang="ko-KR" dirty="0" smtClean="0"/>
              <a:t>,</a:t>
            </a:r>
            <a:r>
              <a:rPr lang="en-US" altLang="ko-KR" b="1" dirty="0" smtClean="0"/>
              <a:t> id=pager</a:t>
            </a:r>
            <a:r>
              <a:rPr lang="ko-KR" altLang="en-US" dirty="0" smtClean="0"/>
              <a:t>로 설정합니다</a:t>
            </a:r>
            <a:r>
              <a:rPr lang="en-US" altLang="ko-KR" dirty="0" smtClean="0"/>
              <a:t>. </a:t>
            </a:r>
          </a:p>
          <a:p>
            <a:pPr lvl="1"/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80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424" y="3861048"/>
            <a:ext cx="4176464" cy="2818008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5524717" y="4293096"/>
            <a:ext cx="5142755" cy="584775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altLang="ko-KR" sz="1600" dirty="0"/>
              <a:t> </a:t>
            </a:r>
            <a:r>
              <a:rPr lang="en-US" altLang="ko-KR" sz="1600" dirty="0" err="1" smtClean="0"/>
              <a:t>ViewPager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가 없고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새로 나온 </a:t>
            </a:r>
            <a:r>
              <a:rPr lang="en-US" altLang="ko-KR" sz="1600" dirty="0" smtClean="0"/>
              <a:t>ViewPager2</a:t>
            </a:r>
            <a:r>
              <a:rPr lang="ko-KR" altLang="en-US" sz="1600" dirty="0" smtClean="0"/>
              <a:t>만 있다면</a:t>
            </a:r>
            <a:r>
              <a:rPr lang="en-US" altLang="ko-KR" sz="1600" dirty="0" smtClean="0"/>
              <a:t>, </a:t>
            </a:r>
          </a:p>
          <a:p>
            <a:r>
              <a:rPr lang="ko-KR" altLang="en-US" sz="1600" dirty="0" smtClean="0"/>
              <a:t>다음 </a:t>
            </a:r>
            <a:r>
              <a:rPr lang="en-US" altLang="ko-KR" sz="1600" dirty="0" smtClean="0"/>
              <a:t>xml </a:t>
            </a:r>
            <a:r>
              <a:rPr lang="ko-KR" altLang="en-US" sz="1600" dirty="0" smtClean="0"/>
              <a:t>코드를 복사해서 사용하면 됩니다</a:t>
            </a:r>
            <a:r>
              <a:rPr lang="en-US" altLang="ko-KR" sz="1600" dirty="0" smtClean="0"/>
              <a:t>. 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53757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05-5 </a:t>
            </a:r>
            <a:r>
              <a:rPr lang="ko-KR" altLang="en-US" dirty="0" err="1"/>
              <a:t>뷰페이저</a:t>
            </a:r>
            <a:r>
              <a:rPr lang="ko-KR" altLang="en-US" dirty="0"/>
              <a:t> 만들기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81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46526" y="860046"/>
            <a:ext cx="11089234" cy="5509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</a:rPr>
              <a:t>&lt;?xml version="1.0" encoding="utf-8"?&gt;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&lt;LinearLayout xmlns:android="http://schemas.android.com/</a:t>
            </a:r>
            <a:r>
              <a:rPr lang="en-US" altLang="ko-KR" sz="1600" dirty="0" err="1">
                <a:latin typeface="Consolas" panose="020B0609020204030204" pitchFamily="49" charset="0"/>
              </a:rPr>
              <a:t>apk</a:t>
            </a:r>
            <a:r>
              <a:rPr lang="en-US" altLang="ko-KR" sz="1600" dirty="0">
                <a:latin typeface="Consolas" panose="020B0609020204030204" pitchFamily="49" charset="0"/>
              </a:rPr>
              <a:t>/res/android"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</a:t>
            </a:r>
            <a:r>
              <a:rPr lang="en-US" altLang="ko-KR" sz="1600" dirty="0" err="1">
                <a:latin typeface="Consolas" panose="020B0609020204030204" pitchFamily="49" charset="0"/>
              </a:rPr>
              <a:t>xmlns:app</a:t>
            </a:r>
            <a:r>
              <a:rPr lang="en-US" altLang="ko-KR" sz="1600" dirty="0">
                <a:latin typeface="Consolas" panose="020B0609020204030204" pitchFamily="49" charset="0"/>
              </a:rPr>
              <a:t>="http://schemas.android.com/</a:t>
            </a:r>
            <a:r>
              <a:rPr lang="en-US" altLang="ko-KR" sz="1600" dirty="0" err="1">
                <a:latin typeface="Consolas" panose="020B0609020204030204" pitchFamily="49" charset="0"/>
              </a:rPr>
              <a:t>apk</a:t>
            </a:r>
            <a:r>
              <a:rPr lang="en-US" altLang="ko-KR" sz="1600" dirty="0">
                <a:latin typeface="Consolas" panose="020B0609020204030204" pitchFamily="49" charset="0"/>
              </a:rPr>
              <a:t>/res-auto"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</a:t>
            </a:r>
            <a:r>
              <a:rPr lang="en-US" altLang="ko-KR" sz="1600" dirty="0" err="1">
                <a:latin typeface="Consolas" panose="020B0609020204030204" pitchFamily="49" charset="0"/>
              </a:rPr>
              <a:t>xmlns:tools</a:t>
            </a:r>
            <a:r>
              <a:rPr lang="en-US" altLang="ko-KR" sz="1600" dirty="0">
                <a:latin typeface="Consolas" panose="020B0609020204030204" pitchFamily="49" charset="0"/>
              </a:rPr>
              <a:t>="http://schemas.android.com/tools"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android:layout_width="match_parent"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android:layout_height="match_parent"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android:orientation="vertical"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</a:t>
            </a:r>
            <a:r>
              <a:rPr lang="en-US" altLang="ko-KR" sz="1600" dirty="0" err="1">
                <a:latin typeface="Consolas" panose="020B0609020204030204" pitchFamily="49" charset="0"/>
              </a:rPr>
              <a:t>tools:context</a:t>
            </a:r>
            <a:r>
              <a:rPr lang="en-US" altLang="ko-KR" sz="1600" dirty="0">
                <a:latin typeface="Consolas" panose="020B0609020204030204" pitchFamily="49" charset="0"/>
              </a:rPr>
              <a:t>=".MainActivity" &gt;</a:t>
            </a: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&lt;Button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android:id="@+id/button"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android:layout_width="match_parent"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android:layout_height="wrap_content"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android:text</a:t>
            </a:r>
            <a:r>
              <a:rPr lang="en-US" altLang="ko-KR" sz="1600" dirty="0" smtClean="0">
                <a:latin typeface="Consolas" panose="020B0609020204030204" pitchFamily="49" charset="0"/>
              </a:rPr>
              <a:t>="Button/&gt;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&lt;</a:t>
            </a:r>
            <a:r>
              <a:rPr lang="en-US" altLang="ko-KR" sz="1600" dirty="0" err="1">
                <a:latin typeface="Consolas" panose="020B0609020204030204" pitchFamily="49" charset="0"/>
              </a:rPr>
              <a:t>androidx.viewpager.widget.</a:t>
            </a:r>
            <a:r>
              <a:rPr lang="en-US" altLang="ko-KR" sz="1600" b="1" dirty="0" err="1">
                <a:latin typeface="Consolas" panose="020B0609020204030204" pitchFamily="49" charset="0"/>
              </a:rPr>
              <a:t>ViewPager</a:t>
            </a:r>
            <a:endParaRPr lang="en-US" altLang="ko-KR" sz="1600" b="1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android:id="@+id/pager"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android:layout_width="match_parent"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android:layout_height="match_parent</a:t>
            </a:r>
            <a:r>
              <a:rPr lang="en-US" altLang="ko-KR" sz="1600" dirty="0" smtClean="0">
                <a:latin typeface="Consolas" panose="020B0609020204030204" pitchFamily="49" charset="0"/>
              </a:rPr>
              <a:t>"&gt;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&lt;/</a:t>
            </a:r>
            <a:r>
              <a:rPr lang="en-US" altLang="ko-KR" sz="1600" dirty="0" err="1">
                <a:latin typeface="Consolas" panose="020B0609020204030204" pitchFamily="49" charset="0"/>
              </a:rPr>
              <a:t>androidx.viewpager.widget.ViewPager</a:t>
            </a:r>
            <a:r>
              <a:rPr lang="en-US" altLang="ko-KR" sz="1600" dirty="0" smtClean="0">
                <a:latin typeface="Consolas" panose="020B0609020204030204" pitchFamily="49" charset="0"/>
              </a:rPr>
              <a:t>&gt;</a:t>
            </a: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&lt;/LinearLayout&gt;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4223792" y="423945"/>
            <a:ext cx="2106667" cy="369332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altLang="ko-KR" dirty="0" smtClean="0"/>
              <a:t>main_activity.xml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6019250" y="4581128"/>
            <a:ext cx="5142755" cy="584775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altLang="ko-KR" sz="1600" dirty="0"/>
              <a:t> </a:t>
            </a:r>
            <a:r>
              <a:rPr lang="en-US" altLang="ko-KR" sz="1600" dirty="0" err="1" smtClean="0"/>
              <a:t>ViewPager</a:t>
            </a:r>
            <a:r>
              <a:rPr lang="ko-KR" altLang="en-US" sz="1600" dirty="0" smtClean="0"/>
              <a:t>가 없고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새로 나온 </a:t>
            </a:r>
            <a:r>
              <a:rPr lang="en-US" altLang="ko-KR" sz="1600" dirty="0" smtClean="0"/>
              <a:t>ViewPager2</a:t>
            </a:r>
            <a:r>
              <a:rPr lang="ko-KR" altLang="en-US" sz="1600" dirty="0" smtClean="0"/>
              <a:t>만 있다면</a:t>
            </a:r>
            <a:r>
              <a:rPr lang="en-US" altLang="ko-KR" sz="1600" dirty="0" smtClean="0"/>
              <a:t>, </a:t>
            </a:r>
          </a:p>
          <a:p>
            <a:r>
              <a:rPr lang="ko-KR" altLang="en-US" sz="1600" dirty="0" smtClean="0"/>
              <a:t>지금 이대로 </a:t>
            </a:r>
            <a:r>
              <a:rPr lang="en-US" altLang="ko-KR" sz="1600" dirty="0" smtClean="0"/>
              <a:t>xml </a:t>
            </a:r>
            <a:r>
              <a:rPr lang="ko-KR" altLang="en-US" sz="1600" dirty="0" smtClean="0"/>
              <a:t>코드를 복사해서 사용하면 됩니다</a:t>
            </a:r>
            <a:r>
              <a:rPr lang="en-US" altLang="ko-KR" sz="1600" dirty="0" smtClean="0"/>
              <a:t>. </a:t>
            </a:r>
            <a:endParaRPr lang="ko-KR" altLang="en-US" sz="1600" dirty="0"/>
          </a:p>
        </p:txBody>
      </p:sp>
      <p:cxnSp>
        <p:nvCxnSpPr>
          <p:cNvPr id="11" name="직선 화살표 연결선 10"/>
          <p:cNvCxnSpPr/>
          <p:nvPr/>
        </p:nvCxnSpPr>
        <p:spPr>
          <a:xfrm flipH="1">
            <a:off x="5447928" y="4725144"/>
            <a:ext cx="5713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1447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05-5 </a:t>
            </a:r>
            <a:r>
              <a:rPr lang="ko-KR" altLang="en-US" dirty="0" err="1"/>
              <a:t>뷰페이저</a:t>
            </a:r>
            <a:r>
              <a:rPr lang="ko-KR" altLang="en-US" dirty="0"/>
              <a:t> 만들기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/>
              <a:t>Step 2: MainActivity.java </a:t>
            </a:r>
            <a:r>
              <a:rPr lang="ko-KR" altLang="en-US" dirty="0" smtClean="0"/>
              <a:t>코딩</a:t>
            </a:r>
            <a:endParaRPr lang="en-US" altLang="ko-KR" dirty="0" smtClean="0"/>
          </a:p>
          <a:p>
            <a:pPr lvl="1"/>
            <a:r>
              <a:rPr lang="ko-KR" altLang="en-US" sz="1600" dirty="0" smtClean="0"/>
              <a:t>이전 프로젝트 </a:t>
            </a:r>
            <a:r>
              <a:rPr lang="en-US" altLang="ko-KR" sz="1600" dirty="0" smtClean="0"/>
              <a:t>Hu054Tab </a:t>
            </a:r>
            <a:r>
              <a:rPr lang="ko-KR" altLang="en-US" sz="1600" dirty="0" smtClean="0"/>
              <a:t>에서 만든 </a:t>
            </a:r>
            <a:r>
              <a:rPr lang="en-US" altLang="ko-KR" sz="1600" dirty="0" smtClean="0"/>
              <a:t>Fragment </a:t>
            </a:r>
            <a:r>
              <a:rPr lang="ko-KR" altLang="en-US" sz="1600" dirty="0" smtClean="0"/>
              <a:t>세 개를 모두</a:t>
            </a:r>
            <a:r>
              <a:rPr lang="en-US" altLang="ko-KR" sz="1600" dirty="0" smtClean="0"/>
              <a:t>(</a:t>
            </a:r>
            <a:r>
              <a:rPr lang="ko-KR" altLang="en-US" sz="1600" dirty="0" smtClean="0"/>
              <a:t>소스와 레이아웃</a:t>
            </a:r>
            <a:r>
              <a:rPr lang="en-US" altLang="ko-KR" sz="1600" dirty="0" smtClean="0"/>
              <a:t>) </a:t>
            </a:r>
            <a:r>
              <a:rPr lang="ko-KR" altLang="en-US" sz="1600" dirty="0" smtClean="0"/>
              <a:t>복사</a:t>
            </a:r>
            <a:r>
              <a:rPr lang="en-US" altLang="ko-KR" sz="1600" dirty="0" smtClean="0"/>
              <a:t>/</a:t>
            </a:r>
            <a:r>
              <a:rPr lang="ko-KR" altLang="en-US" sz="1600" dirty="0" err="1" smtClean="0"/>
              <a:t>붙여넣기를</a:t>
            </a:r>
            <a:r>
              <a:rPr lang="ko-KR" altLang="en-US" sz="1600" dirty="0" smtClean="0"/>
              <a:t> 합니다</a:t>
            </a:r>
            <a:r>
              <a:rPr lang="en-US" altLang="ko-KR" sz="1600" dirty="0" smtClean="0"/>
              <a:t>. </a:t>
            </a:r>
          </a:p>
          <a:p>
            <a:pPr lvl="1"/>
            <a:r>
              <a:rPr lang="en-US" altLang="ko-KR" sz="1600" dirty="0" smtClean="0"/>
              <a:t>onCreate() </a:t>
            </a:r>
            <a:r>
              <a:rPr lang="ko-KR" altLang="en-US" sz="1600" dirty="0" smtClean="0"/>
              <a:t>메소드 아래에 어댑터 클래스 </a:t>
            </a:r>
            <a:r>
              <a:rPr lang="en-US" altLang="ko-KR" sz="1600" dirty="0" err="1" smtClean="0"/>
              <a:t>MyPagerAdapter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를 아래와 같이 추가합니다</a:t>
            </a:r>
            <a:r>
              <a:rPr lang="en-US" altLang="ko-KR" sz="1600" dirty="0" smtClean="0"/>
              <a:t>. </a:t>
            </a:r>
          </a:p>
          <a:p>
            <a:pPr lvl="1"/>
            <a:r>
              <a:rPr lang="en-US" altLang="ko-KR" sz="1600" dirty="0" err="1" smtClean="0"/>
              <a:t>MyPagerAdapter</a:t>
            </a:r>
            <a:r>
              <a:rPr lang="ko-KR" altLang="en-US" sz="1600" dirty="0" smtClean="0"/>
              <a:t>는 </a:t>
            </a:r>
            <a:r>
              <a:rPr lang="en-US" altLang="ko-KR" sz="1600" dirty="0" smtClean="0"/>
              <a:t>inner class(</a:t>
            </a:r>
            <a:r>
              <a:rPr lang="ko-KR" altLang="en-US" sz="1600" dirty="0" smtClean="0"/>
              <a:t>내부 클래스</a:t>
            </a:r>
            <a:r>
              <a:rPr lang="en-US" altLang="ko-KR" sz="1600" dirty="0" smtClean="0"/>
              <a:t>)</a:t>
            </a:r>
            <a:r>
              <a:rPr lang="ko-KR" altLang="en-US" sz="1600" dirty="0" smtClean="0"/>
              <a:t>이며</a:t>
            </a:r>
            <a:r>
              <a:rPr lang="en-US" altLang="ko-KR" sz="1600" dirty="0" smtClean="0"/>
              <a:t>, </a:t>
            </a:r>
            <a:r>
              <a:rPr lang="en-US" altLang="ko-KR" sz="1600" dirty="0" err="1" smtClean="0"/>
              <a:t>FragmentStatePagerAdapter</a:t>
            </a:r>
            <a:r>
              <a:rPr lang="ko-KR" altLang="en-US" sz="1600" dirty="0" smtClean="0"/>
              <a:t>를 상속했습니다</a:t>
            </a:r>
            <a:r>
              <a:rPr lang="en-US" altLang="ko-KR" sz="1600" dirty="0" smtClean="0"/>
              <a:t>.</a:t>
            </a:r>
          </a:p>
          <a:p>
            <a:pPr lvl="1"/>
            <a:r>
              <a:rPr lang="en-US" altLang="ko-KR" sz="1600" dirty="0" smtClean="0"/>
              <a:t>Adapter</a:t>
            </a:r>
            <a:r>
              <a:rPr lang="ko-KR" altLang="en-US" sz="1600" dirty="0" smtClean="0"/>
              <a:t>는 </a:t>
            </a:r>
            <a:r>
              <a:rPr lang="ko-KR" altLang="en-US" sz="1600" dirty="0" err="1" smtClean="0"/>
              <a:t>뷰페이저에</a:t>
            </a:r>
            <a:r>
              <a:rPr lang="ko-KR" altLang="en-US" sz="1600" dirty="0" smtClean="0"/>
              <a:t> 보여줄 각 </a:t>
            </a:r>
            <a:r>
              <a:rPr lang="en-US" altLang="ko-KR" sz="1600" dirty="0" smtClean="0"/>
              <a:t>Fragment</a:t>
            </a:r>
            <a:r>
              <a:rPr lang="ko-KR" altLang="en-US" sz="1600" dirty="0" smtClean="0"/>
              <a:t>를 관리하는 역할을 하며</a:t>
            </a:r>
            <a:r>
              <a:rPr lang="en-US" altLang="ko-KR" sz="1600" dirty="0" smtClean="0"/>
              <a:t>, </a:t>
            </a:r>
            <a:r>
              <a:rPr lang="ko-KR" altLang="en-US" sz="1600" dirty="0" err="1" smtClean="0"/>
              <a:t>뷰페이저에</a:t>
            </a:r>
            <a:r>
              <a:rPr lang="ko-KR" altLang="en-US" sz="1600" dirty="0" smtClean="0"/>
              <a:t> 설정하면 서로 상호작용을 하면서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화면에 표시해주게 됩니다</a:t>
            </a:r>
            <a:r>
              <a:rPr lang="en-US" altLang="ko-KR" sz="1600" dirty="0" smtClean="0"/>
              <a:t>. </a:t>
            </a:r>
          </a:p>
          <a:p>
            <a:pPr lvl="1"/>
            <a:r>
              <a:rPr lang="en-US" altLang="ko-KR" sz="1600" dirty="0" smtClean="0"/>
              <a:t>Adapter </a:t>
            </a:r>
            <a:r>
              <a:rPr lang="ko-KR" altLang="en-US" sz="1600" dirty="0" smtClean="0"/>
              <a:t>안에는 </a:t>
            </a:r>
            <a:r>
              <a:rPr lang="en-US" altLang="ko-KR" sz="1600" dirty="0" smtClean="0"/>
              <a:t>Fragment</a:t>
            </a:r>
            <a:r>
              <a:rPr lang="ko-KR" altLang="en-US" sz="1600" dirty="0" smtClean="0"/>
              <a:t>를 담아둘 </a:t>
            </a:r>
            <a:r>
              <a:rPr lang="en-US" altLang="ko-KR" sz="1600" dirty="0" err="1" smtClean="0"/>
              <a:t>ArrayList</a:t>
            </a:r>
            <a:r>
              <a:rPr lang="ko-KR" altLang="en-US" sz="1600" dirty="0" smtClean="0"/>
              <a:t>객체를 만들었으며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그 안에는 </a:t>
            </a:r>
            <a:r>
              <a:rPr lang="en-US" altLang="ko-KR" sz="1600" dirty="0" smtClean="0"/>
              <a:t>Fragment</a:t>
            </a:r>
            <a:r>
              <a:rPr lang="ko-KR" altLang="en-US" sz="1600" dirty="0" smtClean="0"/>
              <a:t>객체를 저장해 둘 것입니다</a:t>
            </a:r>
            <a:r>
              <a:rPr lang="en-US" altLang="ko-KR" sz="1600" dirty="0" smtClean="0"/>
              <a:t>.</a:t>
            </a:r>
          </a:p>
          <a:p>
            <a:pPr lvl="1"/>
            <a:r>
              <a:rPr lang="en-US" altLang="ko-KR" sz="1600" dirty="0" err="1" smtClean="0"/>
              <a:t>getItem</a:t>
            </a:r>
            <a:r>
              <a:rPr lang="en-US" altLang="ko-KR" sz="1600" dirty="0" smtClean="0"/>
              <a:t>/</a:t>
            </a:r>
            <a:r>
              <a:rPr lang="en-US" altLang="ko-KR" sz="1600" dirty="0" err="1" smtClean="0"/>
              <a:t>addItem</a:t>
            </a:r>
            <a:r>
              <a:rPr lang="en-US" altLang="ko-KR" sz="1600" dirty="0" smtClean="0"/>
              <a:t>()</a:t>
            </a:r>
            <a:r>
              <a:rPr lang="ko-KR" altLang="en-US" sz="1600" dirty="0" smtClean="0"/>
              <a:t>으로 </a:t>
            </a:r>
            <a:r>
              <a:rPr lang="en-US" altLang="ko-KR" sz="1600" dirty="0" err="1" smtClean="0"/>
              <a:t>ArrayList</a:t>
            </a:r>
            <a:r>
              <a:rPr lang="ko-KR" altLang="en-US" sz="1600" dirty="0" smtClean="0"/>
              <a:t>에서 가져오거나 저장하고</a:t>
            </a:r>
            <a:r>
              <a:rPr lang="en-US" altLang="ko-KR" sz="1600" dirty="0" smtClean="0"/>
              <a:t>, </a:t>
            </a:r>
            <a:r>
              <a:rPr lang="en-US" altLang="ko-KR" sz="1600" dirty="0" err="1" smtClean="0"/>
              <a:t>getCount</a:t>
            </a:r>
            <a:r>
              <a:rPr lang="en-US" altLang="ko-KR" sz="1600" dirty="0" smtClean="0"/>
              <a:t>()</a:t>
            </a:r>
            <a:r>
              <a:rPr lang="ko-KR" altLang="en-US" sz="1600" dirty="0" smtClean="0"/>
              <a:t>로 </a:t>
            </a:r>
            <a:r>
              <a:rPr lang="en-US" altLang="ko-KR" sz="1600" dirty="0" smtClean="0"/>
              <a:t>Fragment</a:t>
            </a:r>
            <a:r>
              <a:rPr lang="ko-KR" altLang="en-US" sz="1600" dirty="0" err="1" smtClean="0"/>
              <a:t>갯수도</a:t>
            </a:r>
            <a:r>
              <a:rPr lang="ko-KR" altLang="en-US" sz="1600" dirty="0" smtClean="0"/>
              <a:t> 확인할 수도 있습니다</a:t>
            </a:r>
            <a:r>
              <a:rPr lang="en-US" altLang="ko-KR" sz="1600" dirty="0" smtClean="0"/>
              <a:t>. </a:t>
            </a:r>
            <a:endParaRPr lang="ko-KR" altLang="en-US" sz="16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82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839416" y="3363957"/>
            <a:ext cx="10861796" cy="28931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atin typeface="Consolas" panose="020B0609020204030204" pitchFamily="49" charset="0"/>
              </a:rPr>
              <a:t>class </a:t>
            </a:r>
            <a:r>
              <a:rPr lang="en-US" altLang="ko-KR" sz="1400" dirty="0" err="1">
                <a:latin typeface="Consolas" panose="020B0609020204030204" pitchFamily="49" charset="0"/>
              </a:rPr>
              <a:t>MyPagerAdapter</a:t>
            </a:r>
            <a:r>
              <a:rPr lang="en-US" altLang="ko-KR" sz="1400" dirty="0">
                <a:latin typeface="Consolas" panose="020B0609020204030204" pitchFamily="49" charset="0"/>
              </a:rPr>
              <a:t> extends </a:t>
            </a:r>
            <a:r>
              <a:rPr lang="en-US" altLang="ko-KR" sz="1400" dirty="0" err="1">
                <a:latin typeface="Consolas" panose="020B0609020204030204" pitchFamily="49" charset="0"/>
              </a:rPr>
              <a:t>FragmentStatePagerAdapter</a:t>
            </a:r>
            <a:r>
              <a:rPr lang="en-US" altLang="ko-KR" sz="1400" dirty="0"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</a:t>
            </a:r>
            <a:r>
              <a:rPr lang="en-US" altLang="ko-KR" sz="1400" dirty="0" err="1">
                <a:latin typeface="Consolas" panose="020B0609020204030204" pitchFamily="49" charset="0"/>
              </a:rPr>
              <a:t>ArrayList</a:t>
            </a:r>
            <a:r>
              <a:rPr lang="en-US" altLang="ko-KR" sz="1400" dirty="0">
                <a:latin typeface="Consolas" panose="020B0609020204030204" pitchFamily="49" charset="0"/>
              </a:rPr>
              <a:t>&lt;Fragment&gt; items = new </a:t>
            </a:r>
            <a:r>
              <a:rPr lang="en-US" altLang="ko-KR" sz="1400" dirty="0" err="1">
                <a:latin typeface="Consolas" panose="020B0609020204030204" pitchFamily="49" charset="0"/>
              </a:rPr>
              <a:t>ArrayList</a:t>
            </a:r>
            <a:r>
              <a:rPr lang="en-US" altLang="ko-KR" sz="1400" dirty="0">
                <a:latin typeface="Consolas" panose="020B0609020204030204" pitchFamily="49" charset="0"/>
              </a:rPr>
              <a:t>&lt;Fragment&gt;();</a:t>
            </a: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</a:t>
            </a:r>
            <a:r>
              <a:rPr lang="en-US" altLang="ko-KR" sz="1400" dirty="0">
                <a:latin typeface="Consolas" panose="020B0609020204030204" pitchFamily="49" charset="0"/>
              </a:rPr>
              <a:t>public </a:t>
            </a:r>
            <a:r>
              <a:rPr lang="en-US" altLang="ko-KR" sz="1400" dirty="0" err="1">
                <a:latin typeface="Consolas" panose="020B0609020204030204" pitchFamily="49" charset="0"/>
              </a:rPr>
              <a:t>MyPagerAdapter</a:t>
            </a:r>
            <a:r>
              <a:rPr lang="en-US" altLang="ko-KR" sz="1400" dirty="0">
                <a:latin typeface="Consolas" panose="020B0609020204030204" pitchFamily="49" charset="0"/>
              </a:rPr>
              <a:t>(</a:t>
            </a:r>
            <a:r>
              <a:rPr lang="en-US" altLang="ko-KR" sz="1400" dirty="0" err="1">
                <a:latin typeface="Consolas" panose="020B0609020204030204" pitchFamily="49" charset="0"/>
              </a:rPr>
              <a:t>FragmentManager</a:t>
            </a:r>
            <a:r>
              <a:rPr lang="en-US" altLang="ko-KR" sz="1400" dirty="0">
                <a:latin typeface="Consolas" panose="020B0609020204030204" pitchFamily="49" charset="0"/>
              </a:rPr>
              <a:t> </a:t>
            </a:r>
            <a:r>
              <a:rPr lang="en-US" altLang="ko-KR" sz="1400" dirty="0" err="1">
                <a:latin typeface="Consolas" panose="020B0609020204030204" pitchFamily="49" charset="0"/>
              </a:rPr>
              <a:t>fm</a:t>
            </a:r>
            <a:r>
              <a:rPr lang="en-US" altLang="ko-KR" sz="1400" dirty="0">
                <a:latin typeface="Consolas" panose="020B0609020204030204" pitchFamily="49" charset="0"/>
              </a:rPr>
              <a:t>) </a:t>
            </a:r>
            <a:r>
              <a:rPr lang="en-US" altLang="ko-KR" sz="1400" dirty="0" smtClean="0">
                <a:latin typeface="Consolas" panose="020B0609020204030204" pitchFamily="49" charset="0"/>
              </a:rPr>
              <a:t>{   </a:t>
            </a:r>
            <a:r>
              <a:rPr lang="en-US" altLang="ko-KR" sz="1400" dirty="0">
                <a:latin typeface="Consolas" panose="020B0609020204030204" pitchFamily="49" charset="0"/>
              </a:rPr>
              <a:t>super(</a:t>
            </a:r>
            <a:r>
              <a:rPr lang="en-US" altLang="ko-KR" sz="1400" dirty="0" err="1">
                <a:latin typeface="Consolas" panose="020B0609020204030204" pitchFamily="49" charset="0"/>
              </a:rPr>
              <a:t>fm</a:t>
            </a:r>
            <a:r>
              <a:rPr lang="en-US" altLang="ko-KR" sz="1400" dirty="0" smtClean="0">
                <a:latin typeface="Consolas" panose="020B0609020204030204" pitchFamily="49" charset="0"/>
              </a:rPr>
              <a:t>);           }</a:t>
            </a:r>
            <a:br>
              <a:rPr lang="en-US" altLang="ko-KR" sz="1400" dirty="0" smtClean="0">
                <a:latin typeface="Consolas" panose="020B0609020204030204" pitchFamily="49" charset="0"/>
              </a:rPr>
            </a:b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</a:t>
            </a:r>
            <a:r>
              <a:rPr lang="en-US" altLang="ko-KR" sz="1400" dirty="0">
                <a:latin typeface="Consolas" panose="020B0609020204030204" pitchFamily="49" charset="0"/>
              </a:rPr>
              <a:t>public void </a:t>
            </a:r>
            <a:r>
              <a:rPr lang="en-US" altLang="ko-KR" sz="1400" dirty="0" err="1">
                <a:latin typeface="Consolas" panose="020B0609020204030204" pitchFamily="49" charset="0"/>
              </a:rPr>
              <a:t>addItem</a:t>
            </a:r>
            <a:r>
              <a:rPr lang="en-US" altLang="ko-KR" sz="1400" dirty="0">
                <a:latin typeface="Consolas" panose="020B0609020204030204" pitchFamily="49" charset="0"/>
              </a:rPr>
              <a:t>(Fragment item) </a:t>
            </a:r>
            <a:r>
              <a:rPr lang="en-US" altLang="ko-KR" sz="1400" dirty="0" smtClean="0">
                <a:latin typeface="Consolas" panose="020B0609020204030204" pitchFamily="49" charset="0"/>
              </a:rPr>
              <a:t>       {   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items.add</a:t>
            </a:r>
            <a:r>
              <a:rPr lang="en-US" altLang="ko-KR" sz="1400" dirty="0" smtClean="0">
                <a:latin typeface="Consolas" panose="020B0609020204030204" pitchFamily="49" charset="0"/>
              </a:rPr>
              <a:t>(item);     }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</a:t>
            </a:r>
            <a:r>
              <a:rPr lang="en-US" altLang="ko-KR" sz="1400" dirty="0">
                <a:latin typeface="Consolas" panose="020B0609020204030204" pitchFamily="49" charset="0"/>
              </a:rPr>
              <a:t>@Override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</a:t>
            </a:r>
            <a:r>
              <a:rPr lang="en-US" altLang="ko-KR" sz="1400" dirty="0">
                <a:latin typeface="Consolas" panose="020B0609020204030204" pitchFamily="49" charset="0"/>
              </a:rPr>
              <a:t>public Fragment </a:t>
            </a:r>
            <a:r>
              <a:rPr lang="en-US" altLang="ko-KR" sz="1400" dirty="0" err="1">
                <a:latin typeface="Consolas" panose="020B0609020204030204" pitchFamily="49" charset="0"/>
              </a:rPr>
              <a:t>getItem</a:t>
            </a:r>
            <a:r>
              <a:rPr lang="en-US" altLang="ko-KR" sz="1400" dirty="0">
                <a:latin typeface="Consolas" panose="020B0609020204030204" pitchFamily="49" charset="0"/>
              </a:rPr>
              <a:t>(int position) </a:t>
            </a:r>
            <a:r>
              <a:rPr lang="en-US" altLang="ko-KR" sz="1400" dirty="0" smtClean="0">
                <a:latin typeface="Consolas" panose="020B0609020204030204" pitchFamily="49" charset="0"/>
              </a:rPr>
              <a:t>    {   return </a:t>
            </a:r>
            <a:r>
              <a:rPr lang="en-US" altLang="ko-KR" sz="1400" dirty="0" err="1">
                <a:latin typeface="Consolas" panose="020B0609020204030204" pitchFamily="49" charset="0"/>
              </a:rPr>
              <a:t>items.get</a:t>
            </a:r>
            <a:r>
              <a:rPr lang="en-US" altLang="ko-KR" sz="1400" dirty="0">
                <a:latin typeface="Consolas" panose="020B0609020204030204" pitchFamily="49" charset="0"/>
              </a:rPr>
              <a:t>(position</a:t>
            </a:r>
            <a:r>
              <a:rPr lang="en-US" altLang="ko-KR" sz="1400" dirty="0" smtClean="0">
                <a:latin typeface="Consolas" panose="020B0609020204030204" pitchFamily="49" charset="0"/>
              </a:rPr>
              <a:t>);   }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</a:t>
            </a:r>
            <a:r>
              <a:rPr lang="en-US" altLang="ko-KR" sz="1400" dirty="0">
                <a:latin typeface="Consolas" panose="020B0609020204030204" pitchFamily="49" charset="0"/>
              </a:rPr>
              <a:t>@Override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</a:t>
            </a:r>
            <a:r>
              <a:rPr lang="en-US" altLang="ko-KR" sz="1400" dirty="0">
                <a:latin typeface="Consolas" panose="020B0609020204030204" pitchFamily="49" charset="0"/>
              </a:rPr>
              <a:t>public int </a:t>
            </a:r>
            <a:r>
              <a:rPr lang="en-US" altLang="ko-KR" sz="1400" dirty="0" err="1">
                <a:latin typeface="Consolas" panose="020B0609020204030204" pitchFamily="49" charset="0"/>
              </a:rPr>
              <a:t>getCount</a:t>
            </a:r>
            <a:r>
              <a:rPr lang="en-US" altLang="ko-KR" sz="1400" dirty="0">
                <a:latin typeface="Consolas" panose="020B0609020204030204" pitchFamily="49" charset="0"/>
              </a:rPr>
              <a:t>() </a:t>
            </a:r>
            <a:r>
              <a:rPr lang="en-US" altLang="ko-KR" sz="1400" dirty="0" smtClean="0">
                <a:latin typeface="Consolas" panose="020B0609020204030204" pitchFamily="49" charset="0"/>
              </a:rPr>
              <a:t>                    {   return </a:t>
            </a:r>
            <a:r>
              <a:rPr lang="en-US" altLang="ko-KR" sz="1400" dirty="0" err="1">
                <a:latin typeface="Consolas" panose="020B0609020204030204" pitchFamily="49" charset="0"/>
              </a:rPr>
              <a:t>items.size</a:t>
            </a:r>
            <a:r>
              <a:rPr lang="en-US" altLang="ko-KR" sz="1400" dirty="0" smtClean="0">
                <a:latin typeface="Consolas" panose="020B0609020204030204" pitchFamily="49" charset="0"/>
              </a:rPr>
              <a:t>();          </a:t>
            </a:r>
            <a:r>
              <a:rPr lang="en-US" altLang="ko-KR" sz="1400" dirty="0">
                <a:latin typeface="Consolas" panose="020B0609020204030204" pitchFamily="49" charset="0"/>
              </a:rPr>
              <a:t>}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}</a:t>
            </a:r>
            <a:endParaRPr lang="en-US" altLang="ko-KR" sz="1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6375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05-5 </a:t>
            </a:r>
            <a:r>
              <a:rPr lang="ko-KR" altLang="en-US" dirty="0" err="1"/>
              <a:t>뷰페이저</a:t>
            </a:r>
            <a:r>
              <a:rPr lang="ko-KR" altLang="en-US" dirty="0"/>
              <a:t> 만들기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453100" y="836712"/>
            <a:ext cx="11248112" cy="5659818"/>
          </a:xfrm>
        </p:spPr>
        <p:txBody>
          <a:bodyPr/>
          <a:lstStyle/>
          <a:p>
            <a:r>
              <a:rPr lang="en-US" altLang="ko-KR" b="1" dirty="0" smtClean="0"/>
              <a:t>Step 2 </a:t>
            </a:r>
            <a:r>
              <a:rPr lang="ko-KR" altLang="en-US" b="1" dirty="0" smtClean="0"/>
              <a:t>계속</a:t>
            </a:r>
            <a:r>
              <a:rPr lang="en-US" altLang="ko-KR" b="1" dirty="0" smtClean="0"/>
              <a:t>:</a:t>
            </a:r>
          </a:p>
          <a:p>
            <a:r>
              <a:rPr lang="ko-KR" altLang="en-US" sz="1600" dirty="0" err="1" smtClean="0"/>
              <a:t>뷰페이저는</a:t>
            </a:r>
            <a:r>
              <a:rPr lang="ko-KR" altLang="en-US" sz="1600" dirty="0" smtClean="0"/>
              <a:t> 어댑터와 상호작용을 </a:t>
            </a:r>
            <a:r>
              <a:rPr lang="en-US" altLang="ko-KR" sz="1600" dirty="0" err="1" smtClean="0"/>
              <a:t>getCount</a:t>
            </a:r>
            <a:r>
              <a:rPr lang="en-US" altLang="ko-KR" sz="1600" dirty="0" smtClean="0"/>
              <a:t>()</a:t>
            </a:r>
            <a:r>
              <a:rPr lang="ko-KR" altLang="en-US" sz="1600" dirty="0" smtClean="0"/>
              <a:t>로 몇 개의 </a:t>
            </a:r>
            <a:r>
              <a:rPr lang="en-US" altLang="ko-KR" sz="1600" dirty="0" smtClean="0"/>
              <a:t>Fragment</a:t>
            </a:r>
            <a:r>
              <a:rPr lang="ko-KR" altLang="en-US" sz="1600" dirty="0" smtClean="0"/>
              <a:t>가 들어 있는지 확인합니다</a:t>
            </a:r>
            <a:r>
              <a:rPr lang="en-US" altLang="ko-KR" sz="1600" dirty="0" smtClean="0"/>
              <a:t>.  </a:t>
            </a:r>
            <a:r>
              <a:rPr lang="ko-KR" altLang="en-US" sz="1600" dirty="0" smtClean="0"/>
              <a:t>그런 다음 화면의 상태에 따라 해당하는 </a:t>
            </a:r>
            <a:r>
              <a:rPr lang="en-US" altLang="ko-KR" sz="1600" dirty="0" smtClean="0"/>
              <a:t>Fragment</a:t>
            </a:r>
            <a:r>
              <a:rPr lang="ko-KR" altLang="en-US" sz="1600" dirty="0" smtClean="0"/>
              <a:t>를 꺼내와 보여주게 됩니다</a:t>
            </a:r>
            <a:r>
              <a:rPr lang="en-US" altLang="ko-KR" sz="1600" dirty="0" smtClean="0"/>
              <a:t>.  </a:t>
            </a:r>
            <a:r>
              <a:rPr lang="ko-KR" altLang="en-US" sz="1600" dirty="0" smtClean="0"/>
              <a:t>이 </a:t>
            </a:r>
            <a:r>
              <a:rPr lang="en-US" altLang="ko-KR" sz="1600" dirty="0" smtClean="0"/>
              <a:t>adapter</a:t>
            </a:r>
            <a:r>
              <a:rPr lang="ko-KR" altLang="en-US" sz="1600" dirty="0" smtClean="0"/>
              <a:t>를 사용할 있도록 이 코드를 </a:t>
            </a:r>
            <a:r>
              <a:rPr lang="en-US" altLang="ko-KR" sz="1600" dirty="0" smtClean="0"/>
              <a:t>onCreate()</a:t>
            </a:r>
            <a:r>
              <a:rPr lang="ko-KR" altLang="en-US" sz="1600" dirty="0" smtClean="0"/>
              <a:t>에 추가합니다</a:t>
            </a:r>
            <a:r>
              <a:rPr lang="en-US" altLang="ko-KR" sz="1600" dirty="0" smtClean="0"/>
              <a:t>. </a:t>
            </a:r>
          </a:p>
          <a:p>
            <a:r>
              <a:rPr lang="en-US" altLang="ko-KR" sz="1600" dirty="0" err="1" smtClean="0"/>
              <a:t>setOffscreenPageLimit</a:t>
            </a:r>
            <a:r>
              <a:rPr lang="en-US" altLang="ko-KR" sz="1600" dirty="0" smtClean="0"/>
              <a:t>(3)</a:t>
            </a:r>
            <a:r>
              <a:rPr lang="ko-KR" altLang="en-US" sz="1600" dirty="0" smtClean="0"/>
              <a:t>로 미리 </a:t>
            </a:r>
            <a:r>
              <a:rPr lang="en-US" altLang="ko-KR" sz="1600" dirty="0" smtClean="0"/>
              <a:t>loading</a:t>
            </a:r>
            <a:r>
              <a:rPr lang="ko-KR" altLang="en-US" sz="1600" dirty="0" smtClean="0"/>
              <a:t>해놓을 </a:t>
            </a:r>
            <a:r>
              <a:rPr lang="en-US" altLang="ko-KR" sz="1600" dirty="0" smtClean="0"/>
              <a:t>Fragment</a:t>
            </a:r>
            <a:r>
              <a:rPr lang="ko-KR" altLang="en-US" sz="1600" dirty="0" smtClean="0"/>
              <a:t>를 세 개로 늘렸습니다</a:t>
            </a:r>
            <a:r>
              <a:rPr lang="en-US" altLang="ko-KR" sz="1600" dirty="0" smtClean="0"/>
              <a:t>. </a:t>
            </a:r>
            <a:r>
              <a:rPr lang="ko-KR" altLang="en-US" sz="1600" dirty="0" smtClean="0"/>
              <a:t>빨리 보여주기 위한 것임</a:t>
            </a:r>
            <a:r>
              <a:rPr lang="en-US" altLang="ko-KR" sz="1600" dirty="0" smtClean="0"/>
              <a:t>.</a:t>
            </a:r>
          </a:p>
          <a:p>
            <a:r>
              <a:rPr lang="ko-KR" altLang="en-US" sz="1600" dirty="0" smtClean="0"/>
              <a:t>기존의 </a:t>
            </a:r>
            <a:r>
              <a:rPr lang="en-US" altLang="ko-KR" sz="1600" dirty="0" smtClean="0"/>
              <a:t>3 </a:t>
            </a:r>
            <a:r>
              <a:rPr lang="ko-KR" altLang="en-US" sz="1600" dirty="0" smtClean="0"/>
              <a:t>개 </a:t>
            </a:r>
            <a:r>
              <a:rPr lang="en-US" altLang="ko-KR" sz="1600" dirty="0" smtClean="0"/>
              <a:t>Fragment</a:t>
            </a:r>
            <a:r>
              <a:rPr lang="ko-KR" altLang="en-US" sz="1600" dirty="0" smtClean="0"/>
              <a:t>객체를 만들어 </a:t>
            </a:r>
            <a:r>
              <a:rPr lang="en-US" altLang="ko-KR" sz="1600" dirty="0" smtClean="0"/>
              <a:t>adapter</a:t>
            </a:r>
            <a:r>
              <a:rPr lang="ko-KR" altLang="en-US" sz="1600" dirty="0" smtClean="0"/>
              <a:t>에 넘겨줘서</a:t>
            </a:r>
            <a:r>
              <a:rPr lang="en-US" altLang="ko-KR" sz="1600" dirty="0" smtClean="0"/>
              <a:t>, adapter</a:t>
            </a:r>
            <a:r>
              <a:rPr lang="ko-KR" altLang="en-US" sz="1600" dirty="0" smtClean="0"/>
              <a:t>의 </a:t>
            </a:r>
            <a:r>
              <a:rPr lang="en-US" altLang="ko-KR" sz="1600" dirty="0" err="1" smtClean="0"/>
              <a:t>arrayList</a:t>
            </a:r>
            <a:r>
              <a:rPr lang="ko-KR" altLang="en-US" sz="1600" dirty="0" smtClean="0"/>
              <a:t>에 저장해 둡니다</a:t>
            </a:r>
            <a:r>
              <a:rPr lang="en-US" altLang="ko-KR" sz="1600" dirty="0" smtClean="0"/>
              <a:t>. </a:t>
            </a:r>
            <a:r>
              <a:rPr lang="ko-KR" altLang="en-US" sz="1600" dirty="0" smtClean="0"/>
              <a:t> </a:t>
            </a:r>
            <a:endParaRPr lang="en-US" altLang="ko-KR" sz="1600" dirty="0" smtClean="0"/>
          </a:p>
          <a:p>
            <a:r>
              <a:rPr lang="ko-KR" altLang="en-US" sz="1600" dirty="0" smtClean="0"/>
              <a:t>마지막으로 </a:t>
            </a:r>
            <a:r>
              <a:rPr lang="en-US" altLang="ko-KR" sz="1600" dirty="0" err="1" smtClean="0"/>
              <a:t>ViewPager</a:t>
            </a:r>
            <a:r>
              <a:rPr lang="ko-KR" altLang="en-US" sz="1600" dirty="0" smtClean="0"/>
              <a:t>객체에 </a:t>
            </a:r>
            <a:r>
              <a:rPr lang="en-US" altLang="ko-KR" sz="1600" dirty="0" smtClean="0"/>
              <a:t>adapter</a:t>
            </a:r>
            <a:r>
              <a:rPr lang="ko-KR" altLang="en-US" sz="1600" dirty="0" smtClean="0"/>
              <a:t>를 설정하면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이제부터 </a:t>
            </a:r>
            <a:r>
              <a:rPr lang="ko-KR" altLang="en-US" sz="1600" dirty="0" err="1" smtClean="0"/>
              <a:t>뷰페이저는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adapter</a:t>
            </a:r>
            <a:r>
              <a:rPr lang="ko-KR" altLang="en-US" sz="1600" dirty="0" smtClean="0"/>
              <a:t>에 있는 </a:t>
            </a:r>
            <a:r>
              <a:rPr lang="en-US" altLang="ko-KR" sz="1600" dirty="0" smtClean="0"/>
              <a:t>Fragment</a:t>
            </a:r>
            <a:r>
              <a:rPr lang="ko-KR" altLang="en-US" sz="1600" dirty="0" smtClean="0"/>
              <a:t>를 화면에 보여줄 </a:t>
            </a:r>
            <a:r>
              <a:rPr lang="en-US" altLang="ko-KR" sz="1600" dirty="0" smtClean="0"/>
              <a:t/>
            </a:r>
            <a:br>
              <a:rPr lang="en-US" altLang="ko-KR" sz="1600" dirty="0" smtClean="0"/>
            </a:br>
            <a:r>
              <a:rPr lang="ko-KR" altLang="en-US" sz="1600" dirty="0" smtClean="0"/>
              <a:t>수 있게 됩니다</a:t>
            </a:r>
            <a:r>
              <a:rPr lang="en-US" altLang="ko-KR" sz="1600" dirty="0" smtClean="0"/>
              <a:t>. </a:t>
            </a:r>
            <a:r>
              <a:rPr lang="ko-KR" altLang="en-US" sz="1600" dirty="0" smtClean="0"/>
              <a:t> </a:t>
            </a:r>
            <a:endParaRPr lang="en-US" altLang="ko-KR" sz="1600" dirty="0" smtClean="0"/>
          </a:p>
          <a:p>
            <a:pPr marL="0" indent="0">
              <a:buNone/>
            </a:pPr>
            <a:endParaRPr lang="en-US" altLang="ko-KR" sz="160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83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143672" y="2699042"/>
            <a:ext cx="8621432" cy="418576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atin typeface="Consolas" panose="020B0609020204030204" pitchFamily="49" charset="0"/>
              </a:rPr>
              <a:t>public </a:t>
            </a:r>
            <a:r>
              <a:rPr lang="en-US" altLang="ko-KR" sz="1400" dirty="0">
                <a:latin typeface="Consolas" panose="020B0609020204030204" pitchFamily="49" charset="0"/>
              </a:rPr>
              <a:t>class MainActivity extends AppCompatActivity {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</a:t>
            </a:r>
            <a:r>
              <a:rPr lang="en-US" altLang="ko-KR" sz="1400" dirty="0" err="1">
                <a:latin typeface="Consolas" panose="020B0609020204030204" pitchFamily="49" charset="0"/>
              </a:rPr>
              <a:t>ViewPager</a:t>
            </a:r>
            <a:r>
              <a:rPr lang="en-US" altLang="ko-KR" sz="1400" dirty="0">
                <a:latin typeface="Consolas" panose="020B0609020204030204" pitchFamily="49" charset="0"/>
              </a:rPr>
              <a:t> </a:t>
            </a:r>
            <a:r>
              <a:rPr lang="en-US" altLang="ko-KR" sz="1400" dirty="0" smtClean="0">
                <a:latin typeface="Consolas" panose="020B0609020204030204" pitchFamily="49" charset="0"/>
              </a:rPr>
              <a:t>pager;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</a:t>
            </a:r>
            <a:r>
              <a:rPr lang="en-US" altLang="ko-KR" sz="1400" dirty="0" smtClean="0">
                <a:latin typeface="Consolas" panose="020B0609020204030204" pitchFamily="49" charset="0"/>
              </a:rPr>
              <a:t>       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</a:t>
            </a:r>
            <a:r>
              <a:rPr lang="en-US" altLang="ko-KR" sz="1400" dirty="0" smtClean="0">
                <a:latin typeface="Consolas" panose="020B0609020204030204" pitchFamily="49" charset="0"/>
              </a:rPr>
              <a:t>   protected </a:t>
            </a:r>
            <a:r>
              <a:rPr lang="en-US" altLang="ko-KR" sz="1400" dirty="0">
                <a:latin typeface="Consolas" panose="020B0609020204030204" pitchFamily="49" charset="0"/>
              </a:rPr>
              <a:t>void onCreate(Bundle savedInstanceState) {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super.onCreate(savedInstanceState);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setContentView(</a:t>
            </a:r>
            <a:r>
              <a:rPr lang="en-US" altLang="ko-KR" sz="1400" dirty="0" err="1">
                <a:latin typeface="Consolas" panose="020B0609020204030204" pitchFamily="49" charset="0"/>
              </a:rPr>
              <a:t>R.layout.activity_main</a:t>
            </a:r>
            <a:r>
              <a:rPr lang="en-US" altLang="ko-KR" sz="1400" dirty="0" smtClean="0">
                <a:latin typeface="Consolas" panose="020B0609020204030204" pitchFamily="49" charset="0"/>
              </a:rPr>
              <a:t>);</a:t>
            </a:r>
          </a:p>
          <a:p>
            <a:endParaRPr lang="en-US" altLang="ko-KR" sz="1400" dirty="0" smtClean="0">
              <a:latin typeface="Consolas" panose="020B0609020204030204" pitchFamily="49" charset="0"/>
            </a:endParaRP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    </a:t>
            </a:r>
            <a:r>
              <a:rPr lang="en-US" altLang="ko-KR" sz="1400" dirty="0">
                <a:latin typeface="Consolas" panose="020B0609020204030204" pitchFamily="49" charset="0"/>
              </a:rPr>
              <a:t>pager = findViewById(</a:t>
            </a:r>
            <a:r>
              <a:rPr lang="en-US" altLang="ko-KR" sz="1400" dirty="0" err="1">
                <a:latin typeface="Consolas" panose="020B0609020204030204" pitchFamily="49" charset="0"/>
              </a:rPr>
              <a:t>R.id.pager</a:t>
            </a:r>
            <a:r>
              <a:rPr lang="en-US" altLang="ko-KR" sz="14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pager.setOffscreenPageLimit</a:t>
            </a:r>
            <a:r>
              <a:rPr lang="en-US" altLang="ko-KR" sz="1400" dirty="0">
                <a:latin typeface="Consolas" panose="020B0609020204030204" pitchFamily="49" charset="0"/>
              </a:rPr>
              <a:t>(3</a:t>
            </a:r>
            <a:r>
              <a:rPr lang="en-US" altLang="ko-KR" sz="1400" dirty="0" smtClean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MyPagerAdapter</a:t>
            </a:r>
            <a:r>
              <a:rPr lang="en-US" altLang="ko-KR" sz="1400" dirty="0">
                <a:latin typeface="Consolas" panose="020B0609020204030204" pitchFamily="49" charset="0"/>
              </a:rPr>
              <a:t> adapter = new 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MyPagerAdapter</a:t>
            </a:r>
            <a:endParaRPr lang="en-US" altLang="ko-KR" sz="1400" dirty="0" smtClean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</a:t>
            </a:r>
            <a:r>
              <a:rPr lang="en-US" altLang="ko-KR" sz="1400" dirty="0" smtClean="0">
                <a:latin typeface="Consolas" panose="020B0609020204030204" pitchFamily="49" charset="0"/>
              </a:rPr>
              <a:t>                                    (</a:t>
            </a:r>
            <a:r>
              <a:rPr lang="en-US" altLang="ko-KR" sz="1400" dirty="0" err="1">
                <a:latin typeface="Consolas" panose="020B0609020204030204" pitchFamily="49" charset="0"/>
              </a:rPr>
              <a:t>getSupportFragmentManager</a:t>
            </a:r>
            <a:r>
              <a:rPr lang="en-US" altLang="ko-KR" sz="1400" dirty="0" smtClean="0">
                <a:latin typeface="Consolas" panose="020B0609020204030204" pitchFamily="49" charset="0"/>
              </a:rPr>
              <a:t>());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    </a:t>
            </a:r>
            <a:r>
              <a:rPr lang="en-US" altLang="ko-KR" sz="1400" dirty="0">
                <a:latin typeface="Consolas" panose="020B0609020204030204" pitchFamily="49" charset="0"/>
              </a:rPr>
              <a:t>Fragment1 </a:t>
            </a:r>
            <a:r>
              <a:rPr lang="en-US" altLang="ko-KR" sz="1400" dirty="0" err="1">
                <a:latin typeface="Consolas" panose="020B0609020204030204" pitchFamily="49" charset="0"/>
              </a:rPr>
              <a:t>fragment1</a:t>
            </a:r>
            <a:r>
              <a:rPr lang="en-US" altLang="ko-KR" sz="1400" dirty="0">
                <a:latin typeface="Consolas" panose="020B0609020204030204" pitchFamily="49" charset="0"/>
              </a:rPr>
              <a:t> = new Fragment1</a:t>
            </a:r>
            <a:r>
              <a:rPr lang="en-US" altLang="ko-KR" sz="1400" dirty="0" smtClean="0">
                <a:latin typeface="Consolas" panose="020B0609020204030204" pitchFamily="49" charset="0"/>
              </a:rPr>
              <a:t>();  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adapter.addItem</a:t>
            </a:r>
            <a:r>
              <a:rPr lang="en-US" altLang="ko-KR" sz="1400" dirty="0" smtClean="0">
                <a:latin typeface="Consolas" panose="020B0609020204030204" pitchFamily="49" charset="0"/>
              </a:rPr>
              <a:t>(fragment1);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    </a:t>
            </a:r>
            <a:r>
              <a:rPr lang="en-US" altLang="ko-KR" sz="1400" dirty="0">
                <a:latin typeface="Consolas" panose="020B0609020204030204" pitchFamily="49" charset="0"/>
              </a:rPr>
              <a:t>Fragment2 </a:t>
            </a:r>
            <a:r>
              <a:rPr lang="en-US" altLang="ko-KR" sz="1400" dirty="0" err="1">
                <a:latin typeface="Consolas" panose="020B0609020204030204" pitchFamily="49" charset="0"/>
              </a:rPr>
              <a:t>fragment2</a:t>
            </a:r>
            <a:r>
              <a:rPr lang="en-US" altLang="ko-KR" sz="1400" dirty="0">
                <a:latin typeface="Consolas" panose="020B0609020204030204" pitchFamily="49" charset="0"/>
              </a:rPr>
              <a:t> = new Fragment2</a:t>
            </a:r>
            <a:r>
              <a:rPr lang="en-US" altLang="ko-KR" sz="1400" dirty="0" smtClean="0">
                <a:latin typeface="Consolas" panose="020B0609020204030204" pitchFamily="49" charset="0"/>
              </a:rPr>
              <a:t>();  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adapter.addItem</a:t>
            </a:r>
            <a:r>
              <a:rPr lang="en-US" altLang="ko-KR" sz="1400" dirty="0" smtClean="0">
                <a:latin typeface="Consolas" panose="020B0609020204030204" pitchFamily="49" charset="0"/>
              </a:rPr>
              <a:t>(fragment2);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    </a:t>
            </a:r>
            <a:r>
              <a:rPr lang="en-US" altLang="ko-KR" sz="1400" dirty="0">
                <a:latin typeface="Consolas" panose="020B0609020204030204" pitchFamily="49" charset="0"/>
              </a:rPr>
              <a:t>Fragment3 </a:t>
            </a:r>
            <a:r>
              <a:rPr lang="en-US" altLang="ko-KR" sz="1400" dirty="0" err="1">
                <a:latin typeface="Consolas" panose="020B0609020204030204" pitchFamily="49" charset="0"/>
              </a:rPr>
              <a:t>fragment3</a:t>
            </a:r>
            <a:r>
              <a:rPr lang="en-US" altLang="ko-KR" sz="1400" dirty="0">
                <a:latin typeface="Consolas" panose="020B0609020204030204" pitchFamily="49" charset="0"/>
              </a:rPr>
              <a:t> = new Fragment3</a:t>
            </a:r>
            <a:r>
              <a:rPr lang="en-US" altLang="ko-KR" sz="1400" dirty="0" smtClean="0">
                <a:latin typeface="Consolas" panose="020B0609020204030204" pitchFamily="49" charset="0"/>
              </a:rPr>
              <a:t>();  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adapter.addItem</a:t>
            </a:r>
            <a:r>
              <a:rPr lang="en-US" altLang="ko-KR" sz="1400" dirty="0" smtClean="0">
                <a:latin typeface="Consolas" panose="020B0609020204030204" pitchFamily="49" charset="0"/>
              </a:rPr>
              <a:t>(fragment3);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pager.setAdapter</a:t>
            </a:r>
            <a:r>
              <a:rPr lang="en-US" altLang="ko-KR" sz="1400" dirty="0">
                <a:latin typeface="Consolas" panose="020B0609020204030204" pitchFamily="49" charset="0"/>
              </a:rPr>
              <a:t>(adapter</a:t>
            </a:r>
            <a:r>
              <a:rPr lang="en-US" altLang="ko-KR" sz="1400" dirty="0" smtClean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    ...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}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</a:t>
            </a:r>
            <a:r>
              <a:rPr lang="en-US" altLang="ko-KR" sz="1400" dirty="0" smtClean="0">
                <a:latin typeface="Consolas" panose="020B0609020204030204" pitchFamily="49" charset="0"/>
              </a:rPr>
              <a:t>  ...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9074826" y="2915652"/>
            <a:ext cx="2613216" cy="369332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altLang="ko-KR" dirty="0"/>
              <a:t>MainActivity.java </a:t>
            </a:r>
            <a:r>
              <a:rPr lang="ko-KR" altLang="en-US" dirty="0"/>
              <a:t>코딩</a:t>
            </a:r>
          </a:p>
        </p:txBody>
      </p:sp>
    </p:spTree>
    <p:extLst>
      <p:ext uri="{BB962C8B-B14F-4D97-AF65-F5344CB8AC3E}">
        <p14:creationId xmlns:p14="http://schemas.microsoft.com/office/powerpoint/2010/main" val="1147344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05-5 </a:t>
            </a:r>
            <a:r>
              <a:rPr lang="ko-KR" altLang="en-US" dirty="0" err="1"/>
              <a:t>뷰페이저</a:t>
            </a:r>
            <a:r>
              <a:rPr lang="ko-KR" altLang="en-US" dirty="0"/>
              <a:t> 만들기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/>
              <a:t>Step 3: MainActivity.java </a:t>
            </a:r>
            <a:r>
              <a:rPr lang="ko-KR" altLang="en-US" dirty="0" smtClean="0"/>
              <a:t>코딩</a:t>
            </a:r>
            <a:endParaRPr lang="en-US" altLang="ko-KR" dirty="0" smtClean="0"/>
          </a:p>
          <a:p>
            <a:pPr lvl="1"/>
            <a:r>
              <a:rPr lang="en-US" altLang="ko-KR" sz="1600" dirty="0" smtClean="0"/>
              <a:t>activity_main.xml </a:t>
            </a:r>
            <a:r>
              <a:rPr lang="ko-KR" altLang="en-US" sz="1600" dirty="0" smtClean="0"/>
              <a:t>에 있는 버튼 </a:t>
            </a:r>
            <a:r>
              <a:rPr lang="en-US" altLang="ko-KR" sz="1600" dirty="0" smtClean="0"/>
              <a:t>text </a:t>
            </a:r>
            <a:r>
              <a:rPr lang="ko-KR" altLang="en-US" sz="1600" dirty="0" smtClean="0"/>
              <a:t>속성을 </a:t>
            </a:r>
            <a:r>
              <a:rPr lang="en-US" altLang="ko-KR" sz="1600" dirty="0" smtClean="0"/>
              <a:t>"</a:t>
            </a:r>
            <a:r>
              <a:rPr lang="en-US" altLang="ko-KR" sz="1600" b="1" dirty="0" smtClean="0"/>
              <a:t>Go back home!"</a:t>
            </a:r>
            <a:r>
              <a:rPr lang="ko-KR" altLang="en-US" sz="1600" dirty="0" smtClean="0"/>
              <a:t>로 변경하고</a:t>
            </a:r>
            <a:r>
              <a:rPr lang="en-US" altLang="ko-KR" sz="1600" dirty="0" smtClean="0"/>
              <a:t>, MainActivity.java </a:t>
            </a:r>
            <a:r>
              <a:rPr lang="ko-KR" altLang="en-US" sz="1600" dirty="0" smtClean="0"/>
              <a:t>에 버튼 이벤트 처리하는 코드를 추가합니다</a:t>
            </a:r>
            <a:r>
              <a:rPr lang="en-US" altLang="ko-KR" sz="1600" dirty="0" smtClean="0"/>
              <a:t>.  </a:t>
            </a:r>
            <a:r>
              <a:rPr lang="ko-KR" altLang="en-US" sz="1600" dirty="0" smtClean="0"/>
              <a:t>버튼 이벤트가 발생하면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첫 번째 </a:t>
            </a:r>
            <a:r>
              <a:rPr lang="en-US" altLang="ko-KR" sz="1600" dirty="0" smtClean="0"/>
              <a:t>Fragment</a:t>
            </a:r>
            <a:r>
              <a:rPr lang="ko-KR" altLang="en-US" sz="1600" dirty="0" smtClean="0"/>
              <a:t>로 돌아갑니다</a:t>
            </a:r>
            <a:r>
              <a:rPr lang="en-US" altLang="ko-KR" sz="1600" dirty="0" smtClean="0"/>
              <a:t>. </a:t>
            </a:r>
            <a:endParaRPr lang="ko-KR" altLang="en-US" sz="16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84</a:t>
            </a:fld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551384" y="2509718"/>
            <a:ext cx="9505056" cy="30777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Consolas" panose="020B0609020204030204" pitchFamily="49" charset="0"/>
              </a:rPr>
              <a:t>    ...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</a:t>
            </a:r>
            <a:r>
              <a:rPr lang="en-US" altLang="ko-KR" sz="1600" dirty="0" smtClean="0">
                <a:latin typeface="Consolas" panose="020B0609020204030204" pitchFamily="49" charset="0"/>
              </a:rPr>
              <a:t>   protected </a:t>
            </a:r>
            <a:r>
              <a:rPr lang="en-US" altLang="ko-KR" sz="1600" dirty="0">
                <a:latin typeface="Consolas" panose="020B0609020204030204" pitchFamily="49" charset="0"/>
              </a:rPr>
              <a:t>void onCreate(Bundle savedInstanceState) </a:t>
            </a:r>
            <a:r>
              <a:rPr lang="en-US" altLang="ko-KR" sz="1600" dirty="0" smtClean="0"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</a:t>
            </a:r>
            <a:r>
              <a:rPr lang="en-US" altLang="ko-KR" sz="1600" dirty="0" smtClean="0">
                <a:latin typeface="Consolas" panose="020B0609020204030204" pitchFamily="49" charset="0"/>
              </a:rPr>
              <a:t>   ...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</a:t>
            </a:r>
            <a:r>
              <a:rPr lang="en-US" altLang="ko-KR" sz="1600" dirty="0" smtClean="0">
                <a:latin typeface="Consolas" panose="020B0609020204030204" pitchFamily="49" charset="0"/>
              </a:rPr>
              <a:t>   ...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   </a:t>
            </a:r>
            <a:r>
              <a:rPr lang="en-US" altLang="ko-KR" sz="1600" dirty="0">
                <a:latin typeface="Consolas" panose="020B0609020204030204" pitchFamily="49" charset="0"/>
              </a:rPr>
              <a:t>Button </a:t>
            </a:r>
            <a:r>
              <a:rPr lang="en-US" altLang="ko-KR" sz="1600" dirty="0" err="1">
                <a:latin typeface="Consolas" panose="020B0609020204030204" pitchFamily="49" charset="0"/>
              </a:rPr>
              <a:t>button</a:t>
            </a:r>
            <a:r>
              <a:rPr lang="en-US" altLang="ko-KR" sz="1600" dirty="0">
                <a:latin typeface="Consolas" panose="020B0609020204030204" pitchFamily="49" charset="0"/>
              </a:rPr>
              <a:t> = findViewById(</a:t>
            </a:r>
            <a:r>
              <a:rPr lang="en-US" altLang="ko-KR" sz="1600" dirty="0" err="1">
                <a:latin typeface="Consolas" panose="020B0609020204030204" pitchFamily="49" charset="0"/>
              </a:rPr>
              <a:t>R.id.button</a:t>
            </a:r>
            <a:r>
              <a:rPr lang="en-US" altLang="ko-KR" sz="16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 err="1">
                <a:latin typeface="Consolas" panose="020B0609020204030204" pitchFamily="49" charset="0"/>
              </a:rPr>
              <a:t>button.setOnClickListener</a:t>
            </a:r>
            <a:r>
              <a:rPr lang="en-US" altLang="ko-KR" sz="1600" dirty="0">
                <a:latin typeface="Consolas" panose="020B0609020204030204" pitchFamily="49" charset="0"/>
              </a:rPr>
              <a:t>(new View.OnClickListener()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@Override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public void onClick(View view)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    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pager.setCurrentItem</a:t>
            </a:r>
            <a:r>
              <a:rPr lang="en-US" altLang="ko-KR" sz="1600" dirty="0" smtClean="0">
                <a:latin typeface="Consolas" panose="020B0609020204030204" pitchFamily="49" charset="0"/>
              </a:rPr>
              <a:t>(0);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}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 smtClean="0">
                <a:latin typeface="Consolas" panose="020B0609020204030204" pitchFamily="49" charset="0"/>
              </a:rPr>
              <a:t>});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}</a:t>
            </a:r>
            <a:endParaRPr lang="en-US" altLang="ko-KR" sz="1600" dirty="0">
              <a:latin typeface="Consolas" panose="020B0609020204030204" pitchFamily="49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9074826" y="2915652"/>
            <a:ext cx="2613216" cy="369332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altLang="ko-KR" dirty="0"/>
              <a:t>MainActivity.java </a:t>
            </a:r>
            <a:r>
              <a:rPr lang="ko-KR" altLang="en-US" dirty="0"/>
              <a:t>코딩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3791744" y="5703453"/>
            <a:ext cx="361669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ko-KR" altLang="en-US" sz="1600" dirty="0"/>
              <a:t>첫 번째 </a:t>
            </a:r>
            <a:r>
              <a:rPr lang="en-US" altLang="ko-KR" sz="1600" dirty="0"/>
              <a:t>Fragment</a:t>
            </a:r>
            <a:r>
              <a:rPr lang="ko-KR" altLang="en-US" sz="1600" dirty="0"/>
              <a:t>로 돌아갑니다</a:t>
            </a:r>
            <a:r>
              <a:rPr lang="en-US" altLang="ko-KR" sz="1600" dirty="0"/>
              <a:t>. </a:t>
            </a:r>
            <a:endParaRPr lang="ko-KR" altLang="en-US" sz="1600" dirty="0"/>
          </a:p>
        </p:txBody>
      </p:sp>
      <p:cxnSp>
        <p:nvCxnSpPr>
          <p:cNvPr id="10" name="직선 화살표 연결선 9"/>
          <p:cNvCxnSpPr/>
          <p:nvPr/>
        </p:nvCxnSpPr>
        <p:spPr>
          <a:xfrm flipV="1">
            <a:off x="4799856" y="4797152"/>
            <a:ext cx="0" cy="936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2864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05-5 </a:t>
            </a:r>
            <a:r>
              <a:rPr lang="ko-KR" altLang="en-US" dirty="0" err="1"/>
              <a:t>뷰페이저</a:t>
            </a:r>
            <a:r>
              <a:rPr lang="ko-KR" altLang="en-US" dirty="0"/>
              <a:t> 만들기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결과 화면 </a:t>
            </a:r>
            <a:r>
              <a:rPr lang="en-US" altLang="ko-KR" dirty="0" smtClean="0"/>
              <a:t>– touch screen</a:t>
            </a:r>
            <a:r>
              <a:rPr lang="ko-KR" altLang="en-US" dirty="0" smtClean="0"/>
              <a:t>이 아닐 경우</a:t>
            </a:r>
            <a:r>
              <a:rPr lang="en-US" altLang="ko-KR" dirty="0" smtClean="0"/>
              <a:t>, </a:t>
            </a:r>
            <a:r>
              <a:rPr lang="ko-KR" altLang="en-US" dirty="0" smtClean="0"/>
              <a:t>마우스로 화면을 좌우로 </a:t>
            </a:r>
            <a:r>
              <a:rPr lang="en-US" altLang="ko-KR" dirty="0" smtClean="0"/>
              <a:t>scroll</a:t>
            </a:r>
            <a:r>
              <a:rPr lang="ko-KR" altLang="en-US" dirty="0" smtClean="0"/>
              <a:t>하면 가능합니다</a:t>
            </a:r>
            <a:r>
              <a:rPr lang="en-US" altLang="ko-KR" dirty="0" smtClean="0"/>
              <a:t>. </a:t>
            </a:r>
            <a:endParaRPr lang="ko-KR" altLang="en-US" sz="16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85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100" y="2757461"/>
            <a:ext cx="2177390" cy="376669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5640" y="2757460"/>
            <a:ext cx="2195141" cy="3762403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5931" y="2757460"/>
            <a:ext cx="2177390" cy="3747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982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05-5 </a:t>
            </a:r>
            <a:r>
              <a:rPr lang="ko-KR" altLang="en-US" dirty="0" err="1"/>
              <a:t>뷰페이저</a:t>
            </a:r>
            <a:r>
              <a:rPr lang="ko-KR" altLang="en-US" dirty="0"/>
              <a:t> </a:t>
            </a:r>
            <a:r>
              <a:rPr lang="ko-KR" altLang="en-US" dirty="0" smtClean="0"/>
              <a:t>만들기 </a:t>
            </a:r>
            <a:r>
              <a:rPr lang="en-US" altLang="ko-KR" dirty="0" smtClean="0"/>
              <a:t>Extra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한 가지 기능을 추가하고 싶은 것은</a:t>
            </a:r>
            <a:r>
              <a:rPr lang="en-US" altLang="ko-KR" dirty="0"/>
              <a:t> </a:t>
            </a:r>
            <a:r>
              <a:rPr lang="en-US" altLang="ko-KR" dirty="0" smtClean="0"/>
              <a:t>scroll</a:t>
            </a:r>
            <a:r>
              <a:rPr lang="ko-KR" altLang="en-US" dirty="0" smtClean="0"/>
              <a:t>할 때</a:t>
            </a:r>
            <a:r>
              <a:rPr lang="en-US" altLang="ko-KR" dirty="0" smtClean="0"/>
              <a:t>, </a:t>
            </a:r>
            <a:r>
              <a:rPr lang="ko-KR" altLang="en-US" dirty="0" smtClean="0"/>
              <a:t>그 다음 페이지가 있는지</a:t>
            </a:r>
            <a:r>
              <a:rPr lang="en-US" altLang="ko-KR" dirty="0" smtClean="0"/>
              <a:t>, </a:t>
            </a:r>
            <a:r>
              <a:rPr lang="ko-KR" altLang="en-US" dirty="0" smtClean="0"/>
              <a:t>혹은 그 앞에 페이지 있는지 정보를 보고 싶을 때가 있습니다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이를  </a:t>
            </a:r>
            <a:r>
              <a:rPr lang="en-US" altLang="ko-KR" dirty="0" err="1" smtClean="0"/>
              <a:t>titleStrip</a:t>
            </a:r>
            <a:r>
              <a:rPr lang="en-US" altLang="ko-KR" dirty="0" smtClean="0"/>
              <a:t> </a:t>
            </a:r>
            <a:r>
              <a:rPr lang="ko-KR" altLang="en-US" dirty="0" smtClean="0"/>
              <a:t>이나 </a:t>
            </a:r>
            <a:r>
              <a:rPr lang="en-US" altLang="ko-KR" dirty="0" err="1" smtClean="0"/>
              <a:t>tabStrip</a:t>
            </a:r>
            <a:r>
              <a:rPr lang="ko-KR" altLang="en-US" dirty="0" smtClean="0"/>
              <a:t>으로 보여줄 수 있습니다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여기서 </a:t>
            </a:r>
            <a:r>
              <a:rPr lang="en-US" altLang="ko-KR" dirty="0" err="1" smtClean="0"/>
              <a:t>titlestrip</a:t>
            </a:r>
            <a:r>
              <a:rPr lang="ko-KR" altLang="en-US" dirty="0" smtClean="0"/>
              <a:t>으로 구현합니다</a:t>
            </a:r>
            <a:r>
              <a:rPr lang="en-US" altLang="ko-KR" dirty="0" smtClean="0"/>
              <a:t>. </a:t>
            </a:r>
            <a:endParaRPr lang="ko-KR" altLang="en-US" sz="16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86</a:t>
            </a:fld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3335251" y="6027015"/>
            <a:ext cx="10518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err="1"/>
              <a:t>titleStrip</a:t>
            </a:r>
            <a:endParaRPr lang="ko-KR" altLang="en-US" dirty="0"/>
          </a:p>
        </p:txBody>
      </p:sp>
      <p:cxnSp>
        <p:nvCxnSpPr>
          <p:cNvPr id="14" name="직선 화살표 연결선 13"/>
          <p:cNvCxnSpPr>
            <a:stCxn id="12" idx="1"/>
          </p:cNvCxnSpPr>
          <p:nvPr/>
        </p:nvCxnSpPr>
        <p:spPr>
          <a:xfrm flipH="1" flipV="1">
            <a:off x="2999656" y="5966231"/>
            <a:ext cx="335595" cy="2454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>
            <a:stCxn id="12" idx="0"/>
          </p:cNvCxnSpPr>
          <p:nvPr/>
        </p:nvCxnSpPr>
        <p:spPr>
          <a:xfrm flipV="1">
            <a:off x="3861197" y="5805264"/>
            <a:ext cx="1" cy="2217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림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486" y="2204865"/>
            <a:ext cx="1966180" cy="3456384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9008" y="2204865"/>
            <a:ext cx="1991056" cy="3476518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9406" y="2204865"/>
            <a:ext cx="2010690" cy="3460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38547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05-5 </a:t>
            </a:r>
            <a:r>
              <a:rPr lang="ko-KR" altLang="en-US" dirty="0" err="1"/>
              <a:t>뷰페이저</a:t>
            </a:r>
            <a:r>
              <a:rPr lang="ko-KR" altLang="en-US" dirty="0"/>
              <a:t> </a:t>
            </a:r>
            <a:r>
              <a:rPr lang="ko-KR" altLang="en-US" dirty="0" smtClean="0"/>
              <a:t>만들기 </a:t>
            </a:r>
            <a:r>
              <a:rPr lang="en-US" altLang="ko-KR" dirty="0" smtClean="0"/>
              <a:t>Extra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sz="2000" b="1" dirty="0" err="1" smtClean="0"/>
              <a:t>TitleStrip</a:t>
            </a:r>
            <a:r>
              <a:rPr lang="en-US" altLang="ko-KR" sz="2000" b="1" dirty="0" smtClean="0"/>
              <a:t> </a:t>
            </a:r>
            <a:r>
              <a:rPr lang="ko-KR" altLang="en-US" sz="2000" b="1" dirty="0" smtClean="0"/>
              <a:t>추가하기 </a:t>
            </a:r>
            <a:r>
              <a:rPr lang="en-US" altLang="ko-KR" sz="2000" b="1" dirty="0" smtClean="0"/>
              <a:t>– activity_main.xml </a:t>
            </a:r>
          </a:p>
          <a:p>
            <a:endParaRPr lang="en-US" altLang="ko-KR" sz="1600" b="1" dirty="0" smtClean="0"/>
          </a:p>
          <a:p>
            <a:endParaRPr lang="ko-KR" altLang="en-US" sz="16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87</a:t>
            </a:fld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839416" y="1484784"/>
            <a:ext cx="8621432" cy="42780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</a:rPr>
              <a:t> </a:t>
            </a:r>
            <a:r>
              <a:rPr lang="en-US" altLang="ko-KR" sz="1600" dirty="0" smtClean="0">
                <a:latin typeface="Consolas" panose="020B0609020204030204" pitchFamily="49" charset="0"/>
              </a:rPr>
              <a:t>    &lt;</a:t>
            </a:r>
            <a:r>
              <a:rPr lang="en-US" altLang="ko-KR" sz="1600" dirty="0" err="1">
                <a:latin typeface="Consolas" panose="020B0609020204030204" pitchFamily="49" charset="0"/>
              </a:rPr>
              <a:t>androidx.viewpager.widget.ViewPager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android:id="@+id/pager"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android:layout_width="match_parent"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android:layout_height="match_parent"&gt;</a:t>
            </a: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&lt;</a:t>
            </a:r>
            <a:r>
              <a:rPr lang="en-US" altLang="ko-KR" sz="1600" dirty="0" err="1">
                <a:latin typeface="Consolas" panose="020B0609020204030204" pitchFamily="49" charset="0"/>
              </a:rPr>
              <a:t>androidx.viewpager.widget.PagerTitleStrip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android:layout_width="wrap_content"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android:layout_height="wrap_content"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android:layout_gravity="bottom"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</a:t>
            </a:r>
            <a:r>
              <a:rPr lang="en-US" altLang="ko-KR" sz="1600" dirty="0" err="1">
                <a:latin typeface="Consolas" panose="020B0609020204030204" pitchFamily="49" charset="0"/>
              </a:rPr>
              <a:t>android:background</a:t>
            </a:r>
            <a:r>
              <a:rPr lang="en-US" altLang="ko-KR" sz="1600" dirty="0">
                <a:latin typeface="Consolas" panose="020B0609020204030204" pitchFamily="49" charset="0"/>
              </a:rPr>
              <a:t>="#55cedf"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android:textColor="#000000"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</a:t>
            </a:r>
            <a:r>
              <a:rPr lang="en-US" altLang="ko-KR" sz="1600" dirty="0" err="1">
                <a:latin typeface="Consolas" panose="020B0609020204030204" pitchFamily="49" charset="0"/>
              </a:rPr>
              <a:t>android:paddingTop</a:t>
            </a:r>
            <a:r>
              <a:rPr lang="en-US" altLang="ko-KR" sz="1600" dirty="0">
                <a:latin typeface="Consolas" panose="020B0609020204030204" pitchFamily="49" charset="0"/>
              </a:rPr>
              <a:t>="5dp"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</a:t>
            </a:r>
            <a:r>
              <a:rPr lang="en-US" altLang="ko-KR" sz="1600" dirty="0" err="1">
                <a:latin typeface="Consolas" panose="020B0609020204030204" pitchFamily="49" charset="0"/>
              </a:rPr>
              <a:t>android:paddingBottom</a:t>
            </a:r>
            <a:r>
              <a:rPr lang="en-US" altLang="ko-KR" sz="1600" dirty="0">
                <a:latin typeface="Consolas" panose="020B0609020204030204" pitchFamily="49" charset="0"/>
              </a:rPr>
              <a:t>="5dp"&gt;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&lt;/</a:t>
            </a:r>
            <a:r>
              <a:rPr lang="en-US" altLang="ko-KR" sz="1600" dirty="0" err="1">
                <a:latin typeface="Consolas" panose="020B0609020204030204" pitchFamily="49" charset="0"/>
              </a:rPr>
              <a:t>androidx.viewpager.widget.PagerTitleStrip</a:t>
            </a:r>
            <a:r>
              <a:rPr lang="en-US" altLang="ko-KR" sz="1600" dirty="0">
                <a:latin typeface="Consolas" panose="020B0609020204030204" pitchFamily="49" charset="0"/>
              </a:rPr>
              <a:t>&gt;</a:t>
            </a: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&lt;/</a:t>
            </a:r>
            <a:r>
              <a:rPr lang="en-US" altLang="ko-KR" sz="1600" dirty="0" err="1">
                <a:latin typeface="Consolas" panose="020B0609020204030204" pitchFamily="49" charset="0"/>
              </a:rPr>
              <a:t>androidx.viewpager.widget.ViewPager</a:t>
            </a:r>
            <a:r>
              <a:rPr lang="en-US" altLang="ko-KR" sz="1600" dirty="0"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&lt;/LinearLayout&gt;</a:t>
            </a:r>
          </a:p>
        </p:txBody>
      </p:sp>
      <p:sp>
        <p:nvSpPr>
          <p:cNvPr id="5" name="모서리가 둥근 직사각형 4"/>
          <p:cNvSpPr/>
          <p:nvPr/>
        </p:nvSpPr>
        <p:spPr>
          <a:xfrm>
            <a:off x="1559496" y="2636912"/>
            <a:ext cx="5544616" cy="2448272"/>
          </a:xfrm>
          <a:prstGeom prst="roundRect">
            <a:avLst/>
          </a:prstGeom>
          <a:solidFill>
            <a:srgbClr val="FFC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518751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05-5 </a:t>
            </a:r>
            <a:r>
              <a:rPr lang="ko-KR" altLang="en-US" dirty="0" err="1"/>
              <a:t>뷰페이저</a:t>
            </a:r>
            <a:r>
              <a:rPr lang="ko-KR" altLang="en-US" dirty="0"/>
              <a:t> </a:t>
            </a:r>
            <a:r>
              <a:rPr lang="ko-KR" altLang="en-US" dirty="0" smtClean="0"/>
              <a:t>만들기 </a:t>
            </a:r>
            <a:r>
              <a:rPr lang="en-US" altLang="ko-KR" dirty="0" smtClean="0"/>
              <a:t>Extra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sz="2000" b="1" dirty="0" err="1" smtClean="0"/>
              <a:t>TitleStrip</a:t>
            </a:r>
            <a:r>
              <a:rPr lang="en-US" altLang="ko-KR" sz="2000" b="1" dirty="0" smtClean="0"/>
              <a:t> </a:t>
            </a:r>
            <a:r>
              <a:rPr lang="ko-KR" altLang="en-US" sz="2000" b="1" dirty="0" smtClean="0"/>
              <a:t>추가하기 </a:t>
            </a:r>
            <a:r>
              <a:rPr lang="en-US" altLang="ko-KR" sz="2000" b="1" dirty="0" smtClean="0"/>
              <a:t>– MainActivity.java  </a:t>
            </a:r>
          </a:p>
          <a:p>
            <a:endParaRPr lang="en-US" altLang="ko-KR" sz="1600" b="1" dirty="0" smtClean="0"/>
          </a:p>
          <a:p>
            <a:endParaRPr lang="ko-KR" altLang="en-US" sz="16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88</a:t>
            </a:fld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839416" y="1484784"/>
            <a:ext cx="8621432" cy="35394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</a:rPr>
              <a:t> </a:t>
            </a:r>
            <a:r>
              <a:rPr lang="en-US" altLang="ko-KR" sz="1600" dirty="0" smtClean="0">
                <a:latin typeface="Consolas" panose="020B0609020204030204" pitchFamily="49" charset="0"/>
              </a:rPr>
              <a:t>   ...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</a:t>
            </a:r>
            <a:r>
              <a:rPr lang="en-US" altLang="ko-KR" sz="1600" dirty="0" smtClean="0">
                <a:latin typeface="Consolas" panose="020B0609020204030204" pitchFamily="49" charset="0"/>
              </a:rPr>
              <a:t>   ... 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</a:t>
            </a:r>
            <a:r>
              <a:rPr lang="en-US" altLang="ko-KR" sz="1600" dirty="0" smtClean="0">
                <a:latin typeface="Consolas" panose="020B0609020204030204" pitchFamily="49" charset="0"/>
              </a:rPr>
              <a:t>   class </a:t>
            </a:r>
            <a:r>
              <a:rPr lang="en-US" altLang="ko-KR" sz="1600" dirty="0" err="1">
                <a:latin typeface="Consolas" panose="020B0609020204030204" pitchFamily="49" charset="0"/>
              </a:rPr>
              <a:t>MyPagerAdapter</a:t>
            </a:r>
            <a:r>
              <a:rPr lang="en-US" altLang="ko-KR" sz="1600" dirty="0">
                <a:latin typeface="Consolas" panose="020B0609020204030204" pitchFamily="49" charset="0"/>
              </a:rPr>
              <a:t> extends </a:t>
            </a:r>
            <a:r>
              <a:rPr lang="en-US" altLang="ko-KR" sz="1600" dirty="0" err="1">
                <a:latin typeface="Consolas" panose="020B0609020204030204" pitchFamily="49" charset="0"/>
              </a:rPr>
              <a:t>FragmentStatePagerAdapter</a:t>
            </a:r>
            <a:r>
              <a:rPr lang="en-US" altLang="ko-KR" sz="1600" dirty="0"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 err="1">
                <a:latin typeface="Consolas" panose="020B0609020204030204" pitchFamily="49" charset="0"/>
              </a:rPr>
              <a:t>ArrayList</a:t>
            </a:r>
            <a:r>
              <a:rPr lang="en-US" altLang="ko-KR" sz="1600" dirty="0">
                <a:latin typeface="Consolas" panose="020B0609020204030204" pitchFamily="49" charset="0"/>
              </a:rPr>
              <a:t>&lt;Fragment&gt; items = new </a:t>
            </a:r>
            <a:r>
              <a:rPr lang="en-US" altLang="ko-KR" sz="1600" dirty="0" err="1">
                <a:latin typeface="Consolas" panose="020B0609020204030204" pitchFamily="49" charset="0"/>
              </a:rPr>
              <a:t>ArrayList</a:t>
            </a:r>
            <a:r>
              <a:rPr lang="en-US" altLang="ko-KR" sz="1600" dirty="0">
                <a:latin typeface="Consolas" panose="020B0609020204030204" pitchFamily="49" charset="0"/>
              </a:rPr>
              <a:t>&lt;Fragment&gt;();</a:t>
            </a: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   ...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@Override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public </a:t>
            </a:r>
            <a:r>
              <a:rPr lang="en-US" altLang="ko-KR" sz="1600" dirty="0" err="1">
                <a:latin typeface="Consolas" panose="020B0609020204030204" pitchFamily="49" charset="0"/>
              </a:rPr>
              <a:t>CharSequence</a:t>
            </a:r>
            <a:r>
              <a:rPr lang="en-US" altLang="ko-KR" sz="1600" dirty="0">
                <a:latin typeface="Consolas" panose="020B0609020204030204" pitchFamily="49" charset="0"/>
              </a:rPr>
              <a:t> </a:t>
            </a:r>
            <a:r>
              <a:rPr lang="en-US" altLang="ko-KR" sz="1600" dirty="0" err="1">
                <a:latin typeface="Consolas" panose="020B0609020204030204" pitchFamily="49" charset="0"/>
              </a:rPr>
              <a:t>getPageTitle</a:t>
            </a:r>
            <a:r>
              <a:rPr lang="en-US" altLang="ko-KR" sz="1600" dirty="0">
                <a:latin typeface="Consolas" panose="020B0609020204030204" pitchFamily="49" charset="0"/>
              </a:rPr>
              <a:t>(int position)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return </a:t>
            </a:r>
            <a:r>
              <a:rPr lang="en-US" altLang="ko-KR" sz="1600" dirty="0" smtClean="0">
                <a:latin typeface="Consolas" panose="020B0609020204030204" pitchFamily="49" charset="0"/>
              </a:rPr>
              <a:t>"Page</a:t>
            </a:r>
            <a:r>
              <a:rPr lang="ko-KR" altLang="en-US" sz="1600" dirty="0" smtClean="0">
                <a:latin typeface="Consolas" panose="020B0609020204030204" pitchFamily="49" charset="0"/>
              </a:rPr>
              <a:t> </a:t>
            </a:r>
            <a:r>
              <a:rPr lang="en-US" altLang="ko-KR" sz="1600" dirty="0">
                <a:latin typeface="Consolas" panose="020B0609020204030204" pitchFamily="49" charset="0"/>
              </a:rPr>
              <a:t>" + position;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}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}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모서리가 둥근 직사각형 4"/>
          <p:cNvSpPr/>
          <p:nvPr/>
        </p:nvSpPr>
        <p:spPr>
          <a:xfrm>
            <a:off x="1559496" y="3254499"/>
            <a:ext cx="6120680" cy="1326629"/>
          </a:xfrm>
          <a:prstGeom prst="roundRect">
            <a:avLst/>
          </a:prstGeom>
          <a:solidFill>
            <a:srgbClr val="FFC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01137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453099" y="836711"/>
            <a:ext cx="11248113" cy="5755997"/>
          </a:xfrm>
        </p:spPr>
        <p:txBody>
          <a:bodyPr>
            <a:normAutofit/>
          </a:bodyPr>
          <a:lstStyle/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>
              <a:sym typeface="Wingdings" panose="05000000000000000000" pitchFamily="2" charset="2"/>
            </a:endParaRPr>
          </a:p>
          <a:p>
            <a:endParaRPr lang="en-US" altLang="ko-KR" sz="1600" dirty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>
              <a:sym typeface="Wingdings" panose="05000000000000000000" pitchFamily="2" charset="2"/>
            </a:endParaRPr>
          </a:p>
          <a:p>
            <a:endParaRPr lang="en-US" altLang="ko-KR" sz="1600" dirty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r>
              <a:rPr lang="en-US" altLang="ko-KR" dirty="0" smtClean="0">
                <a:sym typeface="Wingdings" panose="05000000000000000000" pitchFamily="2" charset="2"/>
              </a:rPr>
              <a:t>.1</a:t>
            </a:r>
          </a:p>
          <a:p>
            <a:r>
              <a:rPr lang="en-US" altLang="ko-KR" sz="1600" dirty="0" smtClean="0">
                <a:sym typeface="Wingdings" panose="05000000000000000000" pitchFamily="2" charset="2"/>
              </a:rPr>
              <a:t>onCreate </a:t>
            </a:r>
            <a:r>
              <a:rPr lang="ko-KR" altLang="en-US" sz="1600" dirty="0" err="1">
                <a:sym typeface="Wingdings" panose="05000000000000000000" pitchFamily="2" charset="2"/>
              </a:rPr>
              <a:t>콜백</a:t>
            </a:r>
            <a:r>
              <a:rPr lang="ko-KR" altLang="en-US" sz="1600" dirty="0">
                <a:sym typeface="Wingdings" panose="05000000000000000000" pitchFamily="2" charset="2"/>
              </a:rPr>
              <a:t> </a:t>
            </a:r>
            <a:r>
              <a:rPr lang="ko-KR" altLang="en-US" sz="1600" dirty="0" err="1">
                <a:sym typeface="Wingdings" panose="05000000000000000000" pitchFamily="2" charset="2"/>
              </a:rPr>
              <a:t>메소드에서</a:t>
            </a:r>
            <a:r>
              <a:rPr lang="ko-KR" altLang="en-US" sz="1600" dirty="0">
                <a:sym typeface="Wingdings" panose="05000000000000000000" pitchFamily="2" charset="2"/>
              </a:rPr>
              <a:t> </a:t>
            </a:r>
            <a:r>
              <a:rPr lang="en-US" altLang="ko-KR" sz="1600" dirty="0" err="1">
                <a:sym typeface="Wingdings" panose="05000000000000000000" pitchFamily="2" charset="2"/>
              </a:rPr>
              <a:t>FragmentTransaction</a:t>
            </a:r>
            <a:r>
              <a:rPr lang="ko-KR" altLang="en-US" sz="1600" dirty="0">
                <a:sym typeface="Wingdings" panose="05000000000000000000" pitchFamily="2" charset="2"/>
              </a:rPr>
              <a:t>의 </a:t>
            </a:r>
            <a:r>
              <a:rPr lang="en-US" altLang="ko-KR" sz="1600" dirty="0">
                <a:sym typeface="Wingdings" panose="05000000000000000000" pitchFamily="2" charset="2"/>
              </a:rPr>
              <a:t>add</a:t>
            </a:r>
            <a:r>
              <a:rPr lang="ko-KR" altLang="en-US" sz="1600" dirty="0">
                <a:sym typeface="Wingdings" panose="05000000000000000000" pitchFamily="2" charset="2"/>
              </a:rPr>
              <a:t>메소드를 사용하여 </a:t>
            </a:r>
            <a:r>
              <a:rPr lang="en-US" altLang="ko-KR" sz="1600" dirty="0">
                <a:sym typeface="Wingdings" panose="05000000000000000000" pitchFamily="2" charset="2"/>
              </a:rPr>
              <a:t>ID</a:t>
            </a:r>
            <a:r>
              <a:rPr lang="ko-KR" altLang="en-US" sz="1600" dirty="0">
                <a:sym typeface="Wingdings" panose="05000000000000000000" pitchFamily="2" charset="2"/>
              </a:rPr>
              <a:t>로 지정한 </a:t>
            </a:r>
            <a:r>
              <a:rPr lang="en-US" altLang="ko-KR" sz="1600" dirty="0" err="1">
                <a:sym typeface="Wingdings" panose="05000000000000000000" pitchFamily="2" charset="2"/>
              </a:rPr>
              <a:t>DetailsActivity</a:t>
            </a:r>
            <a:r>
              <a:rPr lang="ko-KR" altLang="en-US" sz="1600" dirty="0">
                <a:sym typeface="Wingdings" panose="05000000000000000000" pitchFamily="2" charset="2"/>
              </a:rPr>
              <a:t>의 </a:t>
            </a:r>
            <a:r>
              <a:rPr lang="en-US" altLang="ko-KR" sz="1600" dirty="0">
                <a:sym typeface="Wingdings" panose="05000000000000000000" pitchFamily="2" charset="2"/>
              </a:rPr>
              <a:t>ViewGroup</a:t>
            </a:r>
            <a:r>
              <a:rPr lang="ko-KR" altLang="en-US" sz="1600" dirty="0">
                <a:sym typeface="Wingdings" panose="05000000000000000000" pitchFamily="2" charset="2"/>
              </a:rPr>
              <a:t>에 </a:t>
            </a:r>
            <a:r>
              <a:rPr lang="en-US" altLang="ko-KR" sz="1600" dirty="0">
                <a:sym typeface="Wingdings" panose="05000000000000000000" pitchFamily="2" charset="2"/>
              </a:rPr>
              <a:t>Fragment </a:t>
            </a:r>
            <a:r>
              <a:rPr lang="ko-KR" altLang="en-US" sz="1600" dirty="0">
                <a:sym typeface="Wingdings" panose="05000000000000000000" pitchFamily="2" charset="2"/>
              </a:rPr>
              <a:t>인스턴스를 추가합니다</a:t>
            </a:r>
            <a:r>
              <a:rPr lang="en-US" altLang="ko-KR" sz="1600" dirty="0">
                <a:sym typeface="Wingdings" panose="05000000000000000000" pitchFamily="2" charset="2"/>
              </a:rPr>
              <a:t>. </a:t>
            </a:r>
            <a:endParaRPr lang="en-US" altLang="ko-KR" sz="1600" dirty="0" smtClean="0">
              <a:sym typeface="Wingdings" panose="05000000000000000000" pitchFamily="2" charset="2"/>
            </a:endParaRPr>
          </a:p>
          <a:p>
            <a:r>
              <a:rPr lang="ko-KR" altLang="en-US" sz="1600" dirty="0"/>
              <a:t>사용자가 </a:t>
            </a:r>
            <a:r>
              <a:rPr lang="en-US" altLang="ko-KR" sz="1600" dirty="0"/>
              <a:t>Back </a:t>
            </a:r>
            <a:r>
              <a:rPr lang="ko-KR" altLang="en-US" sz="1600" dirty="0"/>
              <a:t>버튼을 눌렀을 때</a:t>
            </a:r>
            <a:r>
              <a:rPr lang="en-US" altLang="ko-KR" sz="1600" dirty="0"/>
              <a:t>, </a:t>
            </a:r>
            <a:r>
              <a:rPr lang="ko-KR" altLang="en-US" sz="1600" dirty="0"/>
              <a:t>이전 화면으로 돌아가기를 원하는데 </a:t>
            </a:r>
            <a:r>
              <a:rPr lang="en-US" altLang="ko-KR" sz="1600" dirty="0"/>
              <a:t>Fragment</a:t>
            </a:r>
            <a:r>
              <a:rPr lang="ko-KR" altLang="en-US" sz="1600" dirty="0"/>
              <a:t>를 </a:t>
            </a:r>
            <a:r>
              <a:rPr lang="en-US" altLang="ko-KR" sz="1600" dirty="0"/>
              <a:t>Back Stack</a:t>
            </a:r>
            <a:r>
              <a:rPr lang="ko-KR" altLang="en-US" sz="1600" dirty="0"/>
              <a:t>에 추가해줌으로써 </a:t>
            </a:r>
            <a:r>
              <a:rPr lang="en-US" altLang="ko-KR" sz="1600" dirty="0"/>
              <a:t>transaction</a:t>
            </a:r>
            <a:r>
              <a:rPr lang="ko-KR" altLang="en-US" sz="1600" dirty="0"/>
              <a:t>을 거꾸로 되돌려 취소할 수 있습니다</a:t>
            </a:r>
            <a:r>
              <a:rPr lang="en-US" altLang="ko-KR" sz="1600" dirty="0"/>
              <a:t>.  </a:t>
            </a:r>
            <a:r>
              <a:rPr lang="ko-KR" altLang="en-US" sz="1600" dirty="0"/>
              <a:t>이를 위해 </a:t>
            </a:r>
            <a:r>
              <a:rPr lang="en-US" altLang="ko-KR" sz="1600" dirty="0" err="1"/>
              <a:t>FragmentTransaction</a:t>
            </a:r>
            <a:r>
              <a:rPr lang="ko-KR" altLang="en-US" sz="1600" dirty="0"/>
              <a:t>의 </a:t>
            </a:r>
            <a:r>
              <a:rPr lang="en-US" altLang="ko-KR" sz="1600" dirty="0"/>
              <a:t>commit()</a:t>
            </a:r>
            <a:r>
              <a:rPr lang="ko-KR" altLang="en-US" sz="1600" dirty="0"/>
              <a:t>메소드를 호출하기 전에 </a:t>
            </a:r>
            <a:r>
              <a:rPr lang="en-US" altLang="ko-KR" sz="1600" dirty="0" err="1"/>
              <a:t>addToBackStack</a:t>
            </a:r>
            <a:r>
              <a:rPr lang="en-US" altLang="ko-KR" sz="1600" dirty="0"/>
              <a:t>()</a:t>
            </a:r>
            <a:r>
              <a:rPr lang="ko-KR" altLang="en-US" sz="1600" dirty="0"/>
              <a:t>메소드를 호출하여 </a:t>
            </a:r>
            <a:r>
              <a:rPr lang="en-US" altLang="ko-KR" sz="1600" dirty="0"/>
              <a:t>fragment</a:t>
            </a:r>
            <a:r>
              <a:rPr lang="ko-KR" altLang="en-US" sz="1600" dirty="0"/>
              <a:t>를 </a:t>
            </a:r>
            <a:r>
              <a:rPr lang="en-US" altLang="ko-KR" sz="1600" dirty="0"/>
              <a:t>Back Stack</a:t>
            </a:r>
            <a:r>
              <a:rPr lang="ko-KR" altLang="en-US" sz="1600" dirty="0"/>
              <a:t>에 추가해주어야 합니다</a:t>
            </a:r>
            <a:r>
              <a:rPr lang="en-US" altLang="ko-KR" sz="1600" dirty="0"/>
              <a:t>. </a:t>
            </a:r>
            <a:endParaRPr lang="en-US" altLang="ko-KR" sz="1400" dirty="0" smtClean="0">
              <a:sym typeface="Wingdings" panose="05000000000000000000" pitchFamily="2" charset="2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05-5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프래그멘트 데모 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89</a:t>
            </a:fld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453098" y="836712"/>
            <a:ext cx="11475550" cy="378565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</a:rPr>
              <a:t>public class </a:t>
            </a:r>
            <a:r>
              <a:rPr lang="en-US" altLang="ko-KR" sz="1600" dirty="0" err="1">
                <a:latin typeface="Consolas" panose="020B0609020204030204" pitchFamily="49" charset="0"/>
              </a:rPr>
              <a:t>DetailsActivity</a:t>
            </a:r>
            <a:r>
              <a:rPr lang="en-US" altLang="ko-KR" sz="1600" dirty="0">
                <a:latin typeface="Consolas" panose="020B0609020204030204" pitchFamily="49" charset="0"/>
              </a:rPr>
              <a:t> extends Activity{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@Override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protected void onCreate(Bundle savedInstanceState)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super.onCreate(savedInstanceState</a:t>
            </a:r>
            <a:r>
              <a:rPr lang="en-US" altLang="ko-KR" sz="1600" dirty="0" smtClean="0">
                <a:latin typeface="Consolas" panose="020B0609020204030204" pitchFamily="49" charset="0"/>
              </a:rPr>
              <a:t>);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if (getResources().</a:t>
            </a:r>
            <a:r>
              <a:rPr lang="en-US" altLang="ko-KR" sz="1600" dirty="0" err="1">
                <a:latin typeface="Consolas" panose="020B0609020204030204" pitchFamily="49" charset="0"/>
              </a:rPr>
              <a:t>getConfiguration</a:t>
            </a:r>
            <a:r>
              <a:rPr lang="en-US" altLang="ko-KR" sz="1600" dirty="0">
                <a:latin typeface="Consolas" panose="020B0609020204030204" pitchFamily="49" charset="0"/>
              </a:rPr>
              <a:t>().orientation == </a:t>
            </a:r>
            <a:r>
              <a:rPr lang="en-US" altLang="ko-KR" sz="1600" dirty="0" err="1">
                <a:latin typeface="Consolas" panose="020B0609020204030204" pitchFamily="49" charset="0"/>
              </a:rPr>
              <a:t>Configuration.ORIENTATION_LANDSCAPE</a:t>
            </a:r>
            <a:r>
              <a:rPr lang="en-US" altLang="ko-KR" sz="1600" dirty="0">
                <a:latin typeface="Consolas" panose="020B0609020204030204" pitchFamily="49" charset="0"/>
              </a:rPr>
              <a:t>) </a:t>
            </a:r>
            <a:r>
              <a:rPr lang="en-US" altLang="ko-KR" sz="1600" dirty="0" smtClean="0">
                <a:latin typeface="Consolas" panose="020B0609020204030204" pitchFamily="49" charset="0"/>
              </a:rPr>
              <a:t>{</a:t>
            </a:r>
            <a:endParaRPr lang="ko-KR" altLang="en-US" sz="1600" dirty="0">
              <a:latin typeface="Consolas" panose="020B0609020204030204" pitchFamily="49" charset="0"/>
            </a:endParaRP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       finish(); </a:t>
            </a:r>
            <a:r>
              <a:rPr lang="en-US" altLang="ko-KR" sz="1600" dirty="0">
                <a:latin typeface="Consolas" panose="020B0609020204030204" pitchFamily="49" charset="0"/>
              </a:rPr>
              <a:t>//</a:t>
            </a:r>
            <a:r>
              <a:rPr lang="ko-KR" altLang="en-US" sz="1600" dirty="0">
                <a:latin typeface="Consolas" panose="020B0609020204030204" pitchFamily="49" charset="0"/>
              </a:rPr>
              <a:t>화면이 </a:t>
            </a:r>
            <a:r>
              <a:rPr lang="en-US" altLang="ko-KR" sz="1600" dirty="0">
                <a:latin typeface="Consolas" panose="020B0609020204030204" pitchFamily="49" charset="0"/>
              </a:rPr>
              <a:t>landscape</a:t>
            </a:r>
            <a:r>
              <a:rPr lang="ko-KR" altLang="en-US" sz="1600" dirty="0">
                <a:latin typeface="Consolas" panose="020B0609020204030204" pitchFamily="49" charset="0"/>
              </a:rPr>
              <a:t>일 때 </a:t>
            </a:r>
            <a:r>
              <a:rPr lang="en-US" altLang="ko-KR" sz="1600" dirty="0">
                <a:latin typeface="Consolas" panose="020B0609020204030204" pitchFamily="49" charset="0"/>
              </a:rPr>
              <a:t>MainActivity</a:t>
            </a:r>
            <a:r>
              <a:rPr lang="ko-KR" altLang="en-US" sz="1600" dirty="0">
                <a:latin typeface="Consolas" panose="020B0609020204030204" pitchFamily="49" charset="0"/>
              </a:rPr>
              <a:t>에서 한꺼번에 두개의 </a:t>
            </a:r>
            <a:r>
              <a:rPr lang="ko-KR" altLang="en-US" sz="1600" dirty="0" smtClean="0">
                <a:latin typeface="Consolas" panose="020B0609020204030204" pitchFamily="49" charset="0"/>
              </a:rPr>
              <a:t>프래그멘트를 </a:t>
            </a:r>
            <a:r>
              <a:rPr lang="ko-KR" altLang="en-US" sz="1600" dirty="0">
                <a:latin typeface="Consolas" panose="020B0609020204030204" pitchFamily="49" charset="0"/>
              </a:rPr>
              <a:t>보여주므로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return</a:t>
            </a:r>
            <a:r>
              <a:rPr lang="en-US" altLang="ko-KR" sz="1600" dirty="0" smtClean="0">
                <a:latin typeface="Consolas" panose="020B0609020204030204" pitchFamily="49" charset="0"/>
              </a:rPr>
              <a:t>; </a:t>
            </a:r>
            <a:r>
              <a:rPr lang="en-US" altLang="ko-KR" sz="1600" dirty="0">
                <a:latin typeface="Consolas" panose="020B0609020204030204" pitchFamily="49" charset="0"/>
              </a:rPr>
              <a:t>//</a:t>
            </a:r>
            <a:r>
              <a:rPr lang="ko-KR" altLang="en-US" sz="1600" dirty="0">
                <a:latin typeface="Consolas" panose="020B0609020204030204" pitchFamily="49" charset="0"/>
              </a:rPr>
              <a:t>이 액티비티가 </a:t>
            </a:r>
            <a:r>
              <a:rPr lang="ko-KR" altLang="en-US" sz="1600" dirty="0" err="1">
                <a:latin typeface="Consolas" panose="020B0609020204030204" pitchFamily="49" charset="0"/>
              </a:rPr>
              <a:t>필요없다</a:t>
            </a:r>
            <a:r>
              <a:rPr lang="en-US" altLang="ko-KR" sz="1600" dirty="0">
                <a:latin typeface="Consolas" panose="020B0609020204030204" pitchFamily="49" charset="0"/>
              </a:rPr>
              <a:t>. </a:t>
            </a:r>
            <a:r>
              <a:rPr lang="ko-KR" altLang="en-US" sz="1600" dirty="0">
                <a:latin typeface="Consolas" panose="020B0609020204030204" pitchFamily="49" charset="0"/>
              </a:rPr>
              <a:t>따라서 종료시킨다</a:t>
            </a:r>
            <a:r>
              <a:rPr lang="en-US" altLang="ko-KR" sz="1600" dirty="0" smtClean="0">
                <a:latin typeface="Consolas" panose="020B0609020204030204" pitchFamily="49" charset="0"/>
              </a:rPr>
              <a:t>.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 smtClean="0">
                <a:latin typeface="Consolas" panose="020B0609020204030204" pitchFamily="49" charset="0"/>
              </a:rPr>
              <a:t>}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if (savedInstanceState == null) {//</a:t>
            </a:r>
            <a:r>
              <a:rPr lang="ko-KR" altLang="en-US" sz="1600" dirty="0">
                <a:latin typeface="Consolas" panose="020B0609020204030204" pitchFamily="49" charset="0"/>
              </a:rPr>
              <a:t>새로 생성하는 </a:t>
            </a:r>
            <a:r>
              <a:rPr lang="ko-KR" altLang="en-US" sz="1600" dirty="0" smtClean="0">
                <a:latin typeface="Consolas" panose="020B0609020204030204" pitchFamily="49" charset="0"/>
              </a:rPr>
              <a:t>거라면 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DetailsFragment</a:t>
            </a:r>
            <a:r>
              <a:rPr lang="ko-KR" altLang="en-US" sz="1600" dirty="0">
                <a:latin typeface="Consolas" panose="020B0609020204030204" pitchFamily="49" charset="0"/>
              </a:rPr>
              <a:t>를 생성한다</a:t>
            </a:r>
            <a:r>
              <a:rPr lang="en-US" altLang="ko-KR" sz="1600" dirty="0" smtClean="0">
                <a:latin typeface="Consolas" panose="020B0609020204030204" pitchFamily="49" charset="0"/>
              </a:rPr>
              <a:t>.</a:t>
            </a:r>
            <a:endParaRPr lang="ko-KR" altLang="en-US" sz="1600" dirty="0">
              <a:latin typeface="Consolas" panose="020B0609020204030204" pitchFamily="49" charset="0"/>
            </a:endParaRP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       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DetailsFragment</a:t>
            </a:r>
            <a:r>
              <a:rPr lang="en-US" altLang="ko-KR" sz="1600" dirty="0" smtClean="0">
                <a:latin typeface="Consolas" panose="020B0609020204030204" pitchFamily="49" charset="0"/>
              </a:rPr>
              <a:t> </a:t>
            </a:r>
            <a:r>
              <a:rPr lang="en-US" altLang="ko-KR" sz="1600" dirty="0">
                <a:latin typeface="Consolas" panose="020B0609020204030204" pitchFamily="49" charset="0"/>
              </a:rPr>
              <a:t>details = new </a:t>
            </a:r>
            <a:r>
              <a:rPr lang="en-US" altLang="ko-KR" sz="1600" dirty="0" err="1">
                <a:latin typeface="Consolas" panose="020B0609020204030204" pitchFamily="49" charset="0"/>
              </a:rPr>
              <a:t>DetailsFragment</a:t>
            </a:r>
            <a:r>
              <a:rPr lang="en-US" altLang="ko-KR" sz="1600" dirty="0"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       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details.setArguments</a:t>
            </a:r>
            <a:r>
              <a:rPr lang="en-US" altLang="ko-KR" sz="1600" dirty="0" smtClean="0">
                <a:latin typeface="Consolas" panose="020B0609020204030204" pitchFamily="49" charset="0"/>
              </a:rPr>
              <a:t>(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getIntent</a:t>
            </a:r>
            <a:r>
              <a:rPr lang="en-US" altLang="ko-KR" sz="1600" dirty="0">
                <a:latin typeface="Consolas" panose="020B0609020204030204" pitchFamily="49" charset="0"/>
              </a:rPr>
              <a:t>().</a:t>
            </a:r>
            <a:r>
              <a:rPr lang="en-US" altLang="ko-KR" sz="1600" dirty="0" err="1">
                <a:latin typeface="Consolas" panose="020B0609020204030204" pitchFamily="49" charset="0"/>
              </a:rPr>
              <a:t>getExtras</a:t>
            </a:r>
            <a:r>
              <a:rPr lang="en-US" altLang="ko-KR" sz="1600" dirty="0">
                <a:latin typeface="Consolas" panose="020B0609020204030204" pitchFamily="49" charset="0"/>
              </a:rPr>
              <a:t>());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       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getFragmentManager</a:t>
            </a:r>
            <a:r>
              <a:rPr lang="en-US" altLang="ko-KR" sz="1600" dirty="0">
                <a:latin typeface="Consolas" panose="020B0609020204030204" pitchFamily="49" charset="0"/>
              </a:rPr>
              <a:t>().</a:t>
            </a:r>
            <a:r>
              <a:rPr lang="en-US" altLang="ko-KR" sz="1600" dirty="0" err="1">
                <a:latin typeface="Consolas" panose="020B0609020204030204" pitchFamily="49" charset="0"/>
              </a:rPr>
              <a:t>beginTransaction</a:t>
            </a:r>
            <a:r>
              <a:rPr lang="en-US" altLang="ko-KR" sz="1600" dirty="0" smtClean="0">
                <a:latin typeface="Consolas" panose="020B0609020204030204" pitchFamily="49" charset="0"/>
              </a:rPr>
              <a:t>().</a:t>
            </a:r>
            <a:r>
              <a:rPr lang="en-US" altLang="ko-KR" sz="1600" dirty="0">
                <a:latin typeface="Consolas" panose="020B0609020204030204" pitchFamily="49" charset="0"/>
              </a:rPr>
              <a:t>add(</a:t>
            </a:r>
            <a:r>
              <a:rPr lang="en-US" altLang="ko-KR" sz="1600" dirty="0" err="1">
                <a:latin typeface="Consolas" panose="020B0609020204030204" pitchFamily="49" charset="0"/>
              </a:rPr>
              <a:t>android.R.id.content</a:t>
            </a:r>
            <a:r>
              <a:rPr lang="en-US" altLang="ko-KR" sz="1600" dirty="0">
                <a:latin typeface="Consolas" panose="020B0609020204030204" pitchFamily="49" charset="0"/>
              </a:rPr>
              <a:t>, details).commit();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}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}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8701749" y="652046"/>
            <a:ext cx="2063385" cy="338554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600" dirty="0" smtClean="0"/>
              <a:t>DetailsActivity.java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4418289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05-1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프래그멘트의 화면과 액티비티의 화면의 차이점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프래그멘트의 목적은</a:t>
            </a:r>
            <a:endParaRPr lang="en-US" altLang="ko-KR" b="1" dirty="0" smtClean="0">
              <a:solidFill>
                <a:srgbClr val="C00000"/>
              </a:solidFill>
              <a:sym typeface="Wingdings" panose="05000000000000000000" pitchFamily="2" charset="2"/>
            </a:endParaRP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액티비티 화면을 분할하여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분할된 화면들을 독립적으로 구성하기 이해 사용합니다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분할된 화면들의 상태를 관리하기 위해 사용합니다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b="1" dirty="0" smtClean="0">
                <a:sym typeface="Wingdings" panose="05000000000000000000" pitchFamily="2" charset="2"/>
              </a:rPr>
              <a:t>프래그멘트는 액티비티 위에 올라가야만 역할을 할 수 있습니다</a:t>
            </a:r>
            <a:r>
              <a:rPr lang="en-US" altLang="ko-KR" b="1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안드로이드 시스템에서 액티비티 관리자가 액티비티의 화면을 관리한다면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액티비티 위에서 </a:t>
            </a:r>
            <a:r>
              <a:rPr lang="ko-KR" altLang="en-US" dirty="0" err="1" smtClean="0">
                <a:sym typeface="Wingdings" panose="05000000000000000000" pitchFamily="2" charset="2"/>
              </a:rPr>
              <a:t>프로그먼트</a:t>
            </a:r>
            <a:r>
              <a:rPr lang="ko-KR" altLang="en-US" dirty="0" smtClean="0">
                <a:sym typeface="Wingdings" panose="05000000000000000000" pitchFamily="2" charset="2"/>
              </a:rPr>
              <a:t> 관리자가 프래그멘트 화면을 관리합니다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즉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액티비티는 시스템에서 관리하지만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프래그멘트는 액티비티 위에 올라가 있어서 훨씬 가볍게 화면 전환 효과를 만들 수 있게 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특히 탭 모양으로 화면을 구성할 때 각각의 탭 버튼을 클릭할 때마다 다른 화면이 보이는 효과를 내고 싶다면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액티비티가 아닌 프래그멘트를 사용하는 것이 좋습니다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9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1307862" y="4149080"/>
            <a:ext cx="1610452" cy="1008112"/>
          </a:xfrm>
          <a:prstGeom prst="round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Activity1</a:t>
            </a:r>
            <a:endParaRPr lang="ko-KR" altLang="en-US" dirty="0"/>
          </a:p>
        </p:txBody>
      </p:sp>
      <p:sp>
        <p:nvSpPr>
          <p:cNvPr id="6" name="모서리가 둥근 직사각형 5"/>
          <p:cNvSpPr/>
          <p:nvPr/>
        </p:nvSpPr>
        <p:spPr>
          <a:xfrm>
            <a:off x="3160614" y="4149080"/>
            <a:ext cx="1629908" cy="1008112"/>
          </a:xfrm>
          <a:prstGeom prst="round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Activity 2</a:t>
            </a:r>
            <a:endParaRPr lang="ko-KR" altLang="en-US" dirty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1307862" y="5708438"/>
            <a:ext cx="3482660" cy="72008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Activity Manager</a:t>
            </a:r>
          </a:p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안드로이드 시스템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9" name="구부러진 연결선 8"/>
          <p:cNvCxnSpPr>
            <a:stCxn id="5" idx="2"/>
          </p:cNvCxnSpPr>
          <p:nvPr/>
        </p:nvCxnSpPr>
        <p:spPr>
          <a:xfrm rot="16200000" flipH="1">
            <a:off x="2240078" y="5030202"/>
            <a:ext cx="551248" cy="805228"/>
          </a:xfrm>
          <a:prstGeom prst="curvedConnector2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구부러진 연결선 10"/>
          <p:cNvCxnSpPr>
            <a:endCxn id="6" idx="2"/>
          </p:cNvCxnSpPr>
          <p:nvPr/>
        </p:nvCxnSpPr>
        <p:spPr>
          <a:xfrm flipV="1">
            <a:off x="2918314" y="5157192"/>
            <a:ext cx="1057254" cy="551246"/>
          </a:xfrm>
          <a:prstGeom prst="curvedConnector2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모서리가 둥근 직사각형 13"/>
          <p:cNvSpPr/>
          <p:nvPr/>
        </p:nvSpPr>
        <p:spPr>
          <a:xfrm>
            <a:off x="3311077" y="5301172"/>
            <a:ext cx="981836" cy="293361"/>
          </a:xfrm>
          <a:prstGeom prst="roundRect">
            <a:avLst/>
          </a:prstGeom>
          <a:solidFill>
            <a:srgbClr val="FFC000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Intent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1718934" y="5306501"/>
            <a:ext cx="972609" cy="288032"/>
          </a:xfrm>
          <a:prstGeom prst="roundRect">
            <a:avLst/>
          </a:prstGeom>
          <a:solidFill>
            <a:srgbClr val="FFC000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Intent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5702164" y="4149080"/>
            <a:ext cx="1610452" cy="1008112"/>
          </a:xfrm>
          <a:prstGeom prst="round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Fragment1</a:t>
            </a:r>
            <a:endParaRPr lang="ko-KR" altLang="en-US" dirty="0"/>
          </a:p>
        </p:txBody>
      </p:sp>
      <p:sp>
        <p:nvSpPr>
          <p:cNvPr id="26" name="모서리가 둥근 직사각형 25"/>
          <p:cNvSpPr/>
          <p:nvPr/>
        </p:nvSpPr>
        <p:spPr>
          <a:xfrm>
            <a:off x="7554916" y="4149080"/>
            <a:ext cx="1629908" cy="1008112"/>
          </a:xfrm>
          <a:prstGeom prst="round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Fragment 2</a:t>
            </a:r>
            <a:endParaRPr lang="ko-KR" altLang="en-US" dirty="0"/>
          </a:p>
        </p:txBody>
      </p:sp>
      <p:sp>
        <p:nvSpPr>
          <p:cNvPr id="27" name="모서리가 둥근 직사각형 26"/>
          <p:cNvSpPr/>
          <p:nvPr/>
        </p:nvSpPr>
        <p:spPr>
          <a:xfrm>
            <a:off x="5702164" y="5708438"/>
            <a:ext cx="3482660" cy="342297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Fragment Manager</a:t>
            </a:r>
          </a:p>
        </p:txBody>
      </p:sp>
      <p:cxnSp>
        <p:nvCxnSpPr>
          <p:cNvPr id="28" name="구부러진 연결선 27"/>
          <p:cNvCxnSpPr>
            <a:stCxn id="25" idx="2"/>
          </p:cNvCxnSpPr>
          <p:nvPr/>
        </p:nvCxnSpPr>
        <p:spPr>
          <a:xfrm rot="16200000" flipH="1">
            <a:off x="6634380" y="5030202"/>
            <a:ext cx="551248" cy="805228"/>
          </a:xfrm>
          <a:prstGeom prst="curvedConnector2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구부러진 연결선 28"/>
          <p:cNvCxnSpPr>
            <a:endCxn id="26" idx="2"/>
          </p:cNvCxnSpPr>
          <p:nvPr/>
        </p:nvCxnSpPr>
        <p:spPr>
          <a:xfrm flipV="1">
            <a:off x="7312616" y="5157192"/>
            <a:ext cx="1057254" cy="551246"/>
          </a:xfrm>
          <a:prstGeom prst="curvedConnector2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모서리가 둥근 직사각형 30"/>
          <p:cNvSpPr/>
          <p:nvPr/>
        </p:nvSpPr>
        <p:spPr>
          <a:xfrm>
            <a:off x="5702164" y="5306501"/>
            <a:ext cx="1610452" cy="288032"/>
          </a:xfrm>
          <a:prstGeom prst="roundRect">
            <a:avLst/>
          </a:prstGeom>
          <a:solidFill>
            <a:srgbClr val="FFC000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Method calling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>
            <a:off x="5702164" y="6050735"/>
            <a:ext cx="3482660" cy="342297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Activity</a:t>
            </a:r>
          </a:p>
        </p:txBody>
      </p:sp>
      <p:sp>
        <p:nvSpPr>
          <p:cNvPr id="33" name="모서리가 둥근 직사각형 32"/>
          <p:cNvSpPr/>
          <p:nvPr/>
        </p:nvSpPr>
        <p:spPr>
          <a:xfrm>
            <a:off x="7554916" y="5301886"/>
            <a:ext cx="1610452" cy="288032"/>
          </a:xfrm>
          <a:prstGeom prst="roundRect">
            <a:avLst/>
          </a:prstGeom>
          <a:solidFill>
            <a:srgbClr val="FFC000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Method calling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6058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Joy053TwoTabs: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상단 탭과 하단 탭을 동시에 구현하기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/>
              <a:t>Next Challenge? </a:t>
            </a:r>
            <a:r>
              <a:rPr lang="en-US" altLang="ko-KR" b="1" dirty="0" smtClean="0"/>
              <a:t>Joy053Tab: </a:t>
            </a:r>
            <a:r>
              <a:rPr lang="ko-KR" altLang="en-US" dirty="0" smtClean="0"/>
              <a:t>상단 탭과 하단 탭을 한 화면에 나타내는 것입니다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도전해 보십시오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추가적으로 메뉴 중에 하나만 </a:t>
            </a:r>
            <a:r>
              <a:rPr lang="en-US" altLang="ko-KR" dirty="0" smtClean="0"/>
              <a:t>selected </a:t>
            </a:r>
            <a:r>
              <a:rPr lang="ko-KR" altLang="en-US" dirty="0" smtClean="0"/>
              <a:t>된 상태를 유지하고 나머지 </a:t>
            </a:r>
            <a:r>
              <a:rPr lang="en-US" altLang="ko-KR" dirty="0" smtClean="0"/>
              <a:t>unselected </a:t>
            </a:r>
            <a:r>
              <a:rPr lang="ko-KR" altLang="en-US" dirty="0" smtClean="0"/>
              <a:t>상태의 </a:t>
            </a:r>
            <a:r>
              <a:rPr lang="en-US" altLang="ko-KR" dirty="0" smtClean="0"/>
              <a:t>color</a:t>
            </a:r>
            <a:r>
              <a:rPr lang="ko-KR" altLang="en-US" dirty="0" smtClean="0"/>
              <a:t>로 나타내십시오</a:t>
            </a:r>
            <a:r>
              <a:rPr lang="en-US" altLang="ko-KR" dirty="0" smtClean="0"/>
              <a:t>. </a:t>
            </a:r>
            <a:br>
              <a:rPr lang="en-US" altLang="ko-KR" dirty="0" smtClean="0"/>
            </a:br>
            <a:r>
              <a:rPr lang="ko-KR" altLang="en-US" dirty="0" smtClean="0"/>
              <a:t>상단 탭에서는 하늘색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하단 탭에서는 노란색이 </a:t>
            </a:r>
            <a:r>
              <a:rPr lang="en-US" altLang="ko-KR" dirty="0" smtClean="0"/>
              <a:t>selected color</a:t>
            </a:r>
            <a:r>
              <a:rPr lang="ko-KR" altLang="en-US" dirty="0" smtClean="0"/>
              <a:t>입니다</a:t>
            </a:r>
            <a:r>
              <a:rPr lang="en-US" altLang="ko-KR" dirty="0" smtClean="0"/>
              <a:t>. </a:t>
            </a:r>
          </a:p>
          <a:p>
            <a:r>
              <a:rPr lang="en-US" altLang="ko-KR" dirty="0" smtClean="0"/>
              <a:t>Title</a:t>
            </a:r>
            <a:r>
              <a:rPr lang="ko-KR" altLang="en-US" dirty="0" smtClean="0"/>
              <a:t>은 프로젝트 이름을 보여 주도록 합니다</a:t>
            </a:r>
            <a:r>
              <a:rPr lang="en-US" altLang="ko-KR" dirty="0" smtClean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90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458" y="2348880"/>
            <a:ext cx="2365451" cy="407274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7649" y="2348880"/>
            <a:ext cx="2351410" cy="4072746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6799" y="2345031"/>
            <a:ext cx="2393776" cy="4076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23977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FA164C2-2126-40C6-89DC-721C7FDD0C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5FD98-BA4B-4537-9251-5519BF532862}" type="slidenum">
              <a:rPr lang="ko-KR" altLang="en-US" smtClean="0"/>
              <a:pPr/>
              <a:t>91</a:t>
            </a:fld>
            <a:endParaRPr lang="ko-KR" altLang="en-US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8505B4B2-2AEB-4AA6-B6FA-F775CF41E87C}"/>
              </a:ext>
            </a:extLst>
          </p:cNvPr>
          <p:cNvSpPr txBox="1">
            <a:spLocks/>
          </p:cNvSpPr>
          <p:nvPr/>
        </p:nvSpPr>
        <p:spPr>
          <a:xfrm>
            <a:off x="2099640" y="3284984"/>
            <a:ext cx="4998981" cy="936104"/>
          </a:xfrm>
          <a:prstGeom prst="rect">
            <a:avLst/>
          </a:prstGeom>
        </p:spPr>
        <p:txBody>
          <a:bodyPr/>
          <a:lstStyle>
            <a:lvl1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1" i="0" u="none" strike="noStrike" cap="none" spc="0" baseline="0">
                <a:ln w="9524">
                  <a:solidFill>
                    <a:srgbClr val="32538F">
                      <a:alpha val="0"/>
                    </a:srgbClr>
                  </a:solidFill>
                </a:ln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1pPr>
            <a:lvl2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1" i="0" u="none" strike="noStrike" cap="none" spc="0" baseline="0">
                <a:ln w="9524">
                  <a:solidFill>
                    <a:srgbClr val="32538F">
                      <a:alpha val="0"/>
                    </a:srgbClr>
                  </a:solidFill>
                </a:ln>
                <a:solidFill>
                  <a:schemeClr val="accent5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2pPr>
            <a:lvl3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1" i="0" u="none" strike="noStrike" cap="none" spc="0" baseline="0">
                <a:ln w="9524">
                  <a:solidFill>
                    <a:srgbClr val="32538F">
                      <a:alpha val="0"/>
                    </a:srgbClr>
                  </a:solidFill>
                </a:ln>
                <a:solidFill>
                  <a:schemeClr val="accent5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3pPr>
            <a:lvl4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1" i="0" u="none" strike="noStrike" cap="none" spc="0" baseline="0">
                <a:ln w="9524">
                  <a:solidFill>
                    <a:srgbClr val="32538F">
                      <a:alpha val="0"/>
                    </a:srgbClr>
                  </a:solidFill>
                </a:ln>
                <a:solidFill>
                  <a:schemeClr val="accent5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4pPr>
            <a:lvl5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1" i="0" u="none" strike="noStrike" cap="none" spc="0" baseline="0">
                <a:ln w="9524">
                  <a:solidFill>
                    <a:srgbClr val="32538F">
                      <a:alpha val="0"/>
                    </a:srgbClr>
                  </a:solidFill>
                </a:ln>
                <a:solidFill>
                  <a:schemeClr val="accent5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5pPr>
            <a:lvl6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1" i="0" u="none" strike="noStrike" cap="none" spc="0" baseline="0">
                <a:ln w="9524">
                  <a:solidFill>
                    <a:srgbClr val="32538F">
                      <a:alpha val="0"/>
                    </a:srgbClr>
                  </a:solidFill>
                </a:ln>
                <a:solidFill>
                  <a:schemeClr val="accent5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6pPr>
            <a:lvl7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1" i="0" u="none" strike="noStrike" cap="none" spc="0" baseline="0">
                <a:ln w="9524">
                  <a:solidFill>
                    <a:srgbClr val="32538F">
                      <a:alpha val="0"/>
                    </a:srgbClr>
                  </a:solidFill>
                </a:ln>
                <a:solidFill>
                  <a:schemeClr val="accent5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7pPr>
            <a:lvl8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1" i="0" u="none" strike="noStrike" cap="none" spc="0" baseline="0">
                <a:ln w="9524">
                  <a:solidFill>
                    <a:srgbClr val="32538F">
                      <a:alpha val="0"/>
                    </a:srgbClr>
                  </a:solidFill>
                </a:ln>
                <a:solidFill>
                  <a:schemeClr val="accent5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8pPr>
            <a:lvl9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1" i="0" u="none" strike="noStrike" cap="none" spc="0" baseline="0">
                <a:ln w="9524">
                  <a:solidFill>
                    <a:srgbClr val="32538F">
                      <a:alpha val="0"/>
                    </a:srgbClr>
                  </a:solidFill>
                </a:ln>
                <a:solidFill>
                  <a:schemeClr val="accent5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9pPr>
          </a:lstStyle>
          <a:p>
            <a:pPr algn="r" hangingPunct="1">
              <a:defRPr sz="4400">
                <a:solidFill>
                  <a:srgbClr val="FFFFFF"/>
                </a:solidFill>
              </a:defRPr>
            </a:pPr>
            <a:r>
              <a:rPr lang="en-US" altLang="ko-KR" sz="3200" dirty="0" smtClean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Android Studio</a:t>
            </a:r>
            <a:endParaRPr lang="en-US" altLang="ko-KR" sz="2400" dirty="0">
              <a:solidFill>
                <a:srgbClr val="FFFFF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r" hangingPunct="1">
              <a:defRPr sz="4400">
                <a:solidFill>
                  <a:srgbClr val="FFFFFF"/>
                </a:solidFill>
              </a:defRPr>
            </a:pPr>
            <a:r>
              <a:rPr lang="en-US" altLang="ko-KR" sz="2400" dirty="0" smtClean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Fragment</a:t>
            </a:r>
            <a:endParaRPr lang="en-US" altLang="ko-KR" sz="3200" dirty="0" smtClean="0">
              <a:solidFill>
                <a:srgbClr val="FFFFF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FAAAC739-984E-4671-8E8D-A38DC0A18EDF}"/>
              </a:ext>
            </a:extLst>
          </p:cNvPr>
          <p:cNvSpPr txBox="1">
            <a:spLocks/>
          </p:cNvSpPr>
          <p:nvPr/>
        </p:nvSpPr>
        <p:spPr>
          <a:xfrm>
            <a:off x="119336" y="2708920"/>
            <a:ext cx="936104" cy="360040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hangingPunct="1">
              <a:defRPr sz="4400">
                <a:solidFill>
                  <a:srgbClr val="FFFFFF"/>
                </a:solidFill>
              </a:defRPr>
            </a:pPr>
            <a:r>
              <a:rPr lang="en-US" altLang="ko-KR" sz="2000" dirty="0" smtClean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05</a:t>
            </a:r>
            <a:endParaRPr lang="en-US" altLang="ko-KR" sz="1200" dirty="0">
              <a:solidFill>
                <a:srgbClr val="FFFFF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99197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고려청자">
  <a:themeElements>
    <a:clrScheme name="고려청자">
      <a:dk1>
        <a:sysClr val="windowText" lastClr="000000"/>
      </a:dk1>
      <a:lt1>
        <a:sysClr val="window" lastClr="FFFFFF"/>
      </a:lt1>
      <a:dk2>
        <a:srgbClr val="005466"/>
      </a:dk2>
      <a:lt2>
        <a:srgbClr val="D9F3F4"/>
      </a:lt2>
      <a:accent1>
        <a:srgbClr val="3F949A"/>
      </a:accent1>
      <a:accent2>
        <a:srgbClr val="4764B0"/>
      </a:accent2>
      <a:accent3>
        <a:srgbClr val="4FADD1"/>
      </a:accent3>
      <a:accent4>
        <a:srgbClr val="85B692"/>
      </a:accent4>
      <a:accent5>
        <a:srgbClr val="6B94E2"/>
      </a:accent5>
      <a:accent6>
        <a:srgbClr val="819BAB"/>
      </a:accent6>
      <a:hlink>
        <a:srgbClr val="7C0808"/>
      </a:hlink>
      <a:folHlink>
        <a:srgbClr val="0D356F"/>
      </a:folHlink>
    </a:clrScheme>
    <a:fontScheme name="사용자 지정 1">
      <a:majorFont>
        <a:latin typeface="Arial Rounded MT Bold"/>
        <a:ea typeface="나눔고딕 ExtraBold"/>
        <a:cs typeface=""/>
      </a:majorFont>
      <a:minorFont>
        <a:latin typeface="Century Gothic"/>
        <a:ea typeface="나눔고딕"/>
        <a:cs typeface=""/>
      </a:minorFont>
    </a:fontScheme>
    <a:fmtScheme name="고려청자">
      <a:fillStyleLst>
        <a:solidFill>
          <a:schemeClr val="phClr">
            <a:tint val="100000"/>
            <a:shade val="100000"/>
            <a:hueMod val="100000"/>
            <a:satMod val="100000"/>
          </a:schemeClr>
        </a:solidFill>
        <a:gradFill rotWithShape="1">
          <a:gsLst>
            <a:gs pos="0">
              <a:schemeClr val="phClr">
                <a:tint val="30000"/>
                <a:shade val="100000"/>
                <a:hueMod val="100000"/>
                <a:satMod val="100000"/>
              </a:schemeClr>
            </a:gs>
            <a:gs pos="100000">
              <a:schemeClr val="phClr">
                <a:tint val="100000"/>
                <a:shade val="100000"/>
                <a:hueMod val="100000"/>
                <a:satMod val="100000"/>
              </a:schemeClr>
            </a:gs>
          </a:gsLst>
          <a:lin ang="2700000" scaled="1"/>
        </a:gradFill>
        <a:gradFill rotWithShape="1">
          <a:gsLst>
            <a:gs pos="0">
              <a:schemeClr val="phClr">
                <a:tint val="100000"/>
                <a:shade val="60000"/>
                <a:hueMod val="100000"/>
                <a:satMod val="100000"/>
              </a:schemeClr>
            </a:gs>
            <a:gs pos="100000">
              <a:schemeClr val="phClr">
                <a:tint val="100000"/>
                <a:shade val="100000"/>
                <a:hueMod val="100000"/>
                <a:satMod val="100000"/>
              </a:schemeClr>
            </a:gs>
          </a:gsLst>
          <a:lin ang="3780000" scaled="1"/>
        </a:gradFill>
      </a:fillStyleLst>
      <a:lnStyleLst>
        <a:ln w="31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8100" dir="2700000" algn="tl">
              <a:srgbClr val="000000">
                <a:alpha val="43137"/>
              </a:srgbClr>
            </a:outerShdw>
          </a:effectLst>
        </a:effectStyle>
        <a:effectStyle>
          <a:effectLst>
            <a:outerShdw blurRad="38100" dist="38100" dir="3000000" algn="tl">
              <a:srgbClr val="000000">
                <a:alpha val="45490"/>
              </a:srgbClr>
            </a:outerShdw>
          </a:effectLst>
          <a:scene3d>
            <a:camera prst="orthographicFront" fov="0">
              <a:rot lat="0" lon="0" rev="0"/>
            </a:camera>
            <a:lightRig rig="twoPt" dir="t">
              <a:rot lat="0" lon="0" rev="5100000"/>
            </a:lightRig>
          </a:scene3d>
          <a:sp3d contourW="12700" prstMaterial="plastic">
            <a:bevelT w="50800" h="63500"/>
            <a:contourClr>
              <a:srgbClr val="000000">
                <a:alpha val="35294"/>
              </a:srgbClr>
            </a:contourClr>
          </a:sp3d>
        </a:effectStyle>
        <a:effectStyle>
          <a:effectLst>
            <a:outerShdw blurRad="63500" dist="63500" dir="3000000" algn="tl">
              <a:srgbClr val="000000">
                <a:alpha val="50196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18600000"/>
            </a:lightRig>
          </a:scene3d>
          <a:sp3d prstMaterial="plastic">
            <a:bevelT w="101600" h="63500"/>
            <a:contourClr>
              <a:srgbClr val="000000">
                <a:alpha val="40784"/>
              </a:srgbClr>
            </a:contourClr>
          </a:sp3d>
        </a:effectStyle>
      </a:effectStyleLst>
      <a:bgFillStyleLst>
        <a:solidFill>
          <a:schemeClr val="phClr">
            <a:tint val="100000"/>
            <a:shade val="100000"/>
            <a:hueMod val="100000"/>
            <a:satMod val="100000"/>
          </a:schemeClr>
        </a:solidFill>
        <a:gradFill rotWithShape="1">
          <a:gsLst>
            <a:gs pos="0">
              <a:schemeClr val="phClr">
                <a:tint val="85000"/>
                <a:shade val="100000"/>
                <a:hueMod val="100000"/>
                <a:satMod val="100000"/>
              </a:schemeClr>
            </a:gs>
            <a:gs pos="20000">
              <a:schemeClr val="phClr">
                <a:tint val="100000"/>
                <a:shade val="75000"/>
                <a:hueMod val="100000"/>
                <a:satMod val="100000"/>
              </a:schemeClr>
            </a:gs>
            <a:gs pos="55000">
              <a:schemeClr val="phClr">
                <a:tint val="97000"/>
                <a:shade val="100000"/>
                <a:hueMod val="100000"/>
                <a:satMod val="100000"/>
              </a:schemeClr>
            </a:gs>
            <a:gs pos="85000">
              <a:schemeClr val="phClr">
                <a:tint val="100000"/>
                <a:shade val="65000"/>
                <a:hueMod val="100000"/>
                <a:satMod val="100000"/>
              </a:schemeClr>
            </a:gs>
          </a:gsLst>
          <a:lin ang="2700000" scaled="1"/>
        </a:gradFill>
        <a:blipFill>
          <a:blip xmlns:r="http://schemas.openxmlformats.org/officeDocument/2006/relationships" r:embed="rId1">
            <a:duotone>
              <a:schemeClr val="phClr">
                <a:tint val="0"/>
                <a:shade val="50000"/>
                <a:hueMod val="100000"/>
                <a:satMod val="100000"/>
              </a:schemeClr>
              <a:schemeClr val="phClr">
                <a:tint val="100000"/>
                <a:shade val="100000"/>
                <a:hueMod val="100000"/>
                <a:satMod val="100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Crane</Template>
  <TotalTime>23523</TotalTime>
  <Words>9588</Words>
  <Application>Microsoft Office PowerPoint</Application>
  <PresentationFormat>와이드스크린</PresentationFormat>
  <Paragraphs>1490</Paragraphs>
  <Slides>91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91</vt:i4>
      </vt:variant>
    </vt:vector>
  </HeadingPairs>
  <TitlesOfParts>
    <vt:vector size="102" baseType="lpstr">
      <vt:lpstr>나눔고딕</vt:lpstr>
      <vt:lpstr>나눔고딕 ExtraBold</vt:lpstr>
      <vt:lpstr>맑은 고딕</vt:lpstr>
      <vt:lpstr>Arial Rounded MT Bold</vt:lpstr>
      <vt:lpstr>Candara</vt:lpstr>
      <vt:lpstr>Century Gothic</vt:lpstr>
      <vt:lpstr>Consolas</vt:lpstr>
      <vt:lpstr>Helvetica</vt:lpstr>
      <vt:lpstr>Wingdings</vt:lpstr>
      <vt:lpstr>Wingdings 2</vt:lpstr>
      <vt:lpstr>고려청자</vt:lpstr>
      <vt:lpstr>PowerPoint 프레젠테이션</vt:lpstr>
      <vt:lpstr>05 프래그멘트 이해하기</vt:lpstr>
      <vt:lpstr>05-1 Why Fragment?</vt:lpstr>
      <vt:lpstr>05-1 프래그멘트의 수명 주기 </vt:lpstr>
      <vt:lpstr>05-1 프래그멘트의 수명 주기 </vt:lpstr>
      <vt:lpstr>05-1 프래그멘트와 액티비티 수명 주기의 가장 큰 차이점 </vt:lpstr>
      <vt:lpstr>05-1 프래그멘트의 화면과 액티비티의 화면의 차이점  </vt:lpstr>
      <vt:lpstr>05-1 프래그멘트의 화면과 액티비티의 화면의 차이점  </vt:lpstr>
      <vt:lpstr>05-1 프래그멘트의 화면과 액티비티의 화면의 차이점  </vt:lpstr>
      <vt:lpstr>05-1 프래그멘트를 화면에 추가하는 방법 이해하기   </vt:lpstr>
      <vt:lpstr>05-1 프래그멘트를 화면에 추가하는 방법 이해하기   </vt:lpstr>
      <vt:lpstr>05-1 프래그멘트를 화면에 추가하는 방법 이해하기   </vt:lpstr>
      <vt:lpstr>05-1 프래그멘트를 화면에 추가하기 실습</vt:lpstr>
      <vt:lpstr>05-1 프래그멘트를 화면에 추가하기 실습</vt:lpstr>
      <vt:lpstr>05-1 프래그멘트를 화면에 추가하기 실습:</vt:lpstr>
      <vt:lpstr>05-1 프래그멘트를 화면에 추가하기 실습: activity_main.xml(프래그멘트를 메인 액티비티에 추가)</vt:lpstr>
      <vt:lpstr>05-1 프래그멘트를 화면에 추가하기 실습: activity_main.xml(프래그멘트를 메인 액티비티에 추가)</vt:lpstr>
      <vt:lpstr>05-1 프래그멘트를 화면에 추가하기 실습: 버튼 클릭으로 프래그멘트를 메인 액티비티에 추가 하기</vt:lpstr>
      <vt:lpstr>05-1 프래그멘트를 화면에 추가하기 실습: 버튼 클릭으로 프래그멘트를 메인 액티비티에 추가 하기</vt:lpstr>
      <vt:lpstr>05-1 프래그멘트를 화면에 추가하기 실습: 버튼 클릭으로 프래그멘트를 메인 액티비티에 추가 하기</vt:lpstr>
      <vt:lpstr>05-1 프래그멘트를 화면에 추가하기 실습: 버튼 클릭으로 프래그멘트를 메인 액티비티에 추가 하기</vt:lpstr>
      <vt:lpstr>05-1 프래그멘트를 화면에 추가하기 실습: 버튼 클릭으로 프래그멘트를 메인 액티비티에 추가 하기</vt:lpstr>
      <vt:lpstr>05-1 프래그멘트를 화면에 추가하기 실습: 버튼 클릭으로 프래그멘트를 메인 액티비티에 추가 하기</vt:lpstr>
      <vt:lpstr>05-1 프래그멘트를 화면에 추가하기 실습: 버튼 클릭으로 프래그멘트를 메인 액티비티에 추가 하기</vt:lpstr>
      <vt:lpstr>05-1 프래그멘트를 화면에 추가하기 실습: 버튼 클릭으로 프래그멘트를 메인 액티비티에 추가 하기</vt:lpstr>
      <vt:lpstr>05-1 프래그멘트를 화면에 추가하기 실습: 버튼 클릭으로 프래그멘트를 메인 액티비티에 추가 하기</vt:lpstr>
      <vt:lpstr>05-1 프래그멘트를 화면에 추가하기 실습: 버튼 클릭으로 프래그멘트를 메인 액티비티에 추가 하기</vt:lpstr>
      <vt:lpstr>05-1 프래그멘트를 화면에 추가하기 실습: 버튼 클릭으로 프래그멘트를 메인 액티비티에 추가 하기</vt:lpstr>
      <vt:lpstr>05-2 프래그멘트 화면 만들기 실습</vt:lpstr>
      <vt:lpstr>05-2 프래그멘트 화면 만들기 실습</vt:lpstr>
      <vt:lpstr>05-2 프래그멘트 화면 만들기 실습</vt:lpstr>
      <vt:lpstr>05-2 프래그멘트 화면 만들기 실습</vt:lpstr>
      <vt:lpstr>05-2 프래그멘트 화면 만들기 실습</vt:lpstr>
      <vt:lpstr>05-2 프래그멘트 화면 만들기 실습</vt:lpstr>
      <vt:lpstr>05-2 프래그멘트 화면 만들기 실습</vt:lpstr>
      <vt:lpstr>05-2 프래그멘트 화면 만들기 실습</vt:lpstr>
      <vt:lpstr>05-2 프래그멘트 화면 만들기 실습</vt:lpstr>
      <vt:lpstr>05-2 프래그멘트 화면 만들기 실습</vt:lpstr>
      <vt:lpstr>05-2 프래그멘트 화면 만들기 실습 결과 </vt:lpstr>
      <vt:lpstr>05-2 프래그멘트 화면 만들기 실습 결과 </vt:lpstr>
      <vt:lpstr>05-2 프래그멘트 화면 만들기 실습 결과 </vt:lpstr>
      <vt:lpstr>Hu052TabbedFragment 연습문제: Using Fragment and Tabbed Activity</vt:lpstr>
      <vt:lpstr>Hu052TabbedFragment 실습: Using Fragment and Tabbed Activity</vt:lpstr>
      <vt:lpstr>Hu052TabbedFragment 실습: Using Fragment and Tabbed Activity</vt:lpstr>
      <vt:lpstr>Hu052TabbedFragment 실습: Using Fragment and Tabbed Activity</vt:lpstr>
      <vt:lpstr>Hu052TabbedFragment 실습: Using Fragment and Tabbed Activity</vt:lpstr>
      <vt:lpstr>Hu052TabbedFragment 실습: Using Fragment and Tabbed Activity</vt:lpstr>
      <vt:lpstr>Hu052TabbedFragment 실습: Using Fragment and Tabbed Activity</vt:lpstr>
      <vt:lpstr>Hu052TabbedFragment 실습: Using Fragment and Tabbed Activity</vt:lpstr>
      <vt:lpstr>Hu052TabbedFragment 실습: Using Fragment and Tabbed Activity</vt:lpstr>
      <vt:lpstr>Hu052TabbedFragment 실습: Using Fragment and Tabbed Activity</vt:lpstr>
      <vt:lpstr>Hu052TabbedFragment 과제: Using Fragment and Tabbed Activity</vt:lpstr>
      <vt:lpstr>05-3 액션바 사용하기 </vt:lpstr>
      <vt:lpstr>05-3 액션바 사용하기 </vt:lpstr>
      <vt:lpstr>05-3 액션바 사용하기 </vt:lpstr>
      <vt:lpstr>05-3 액션바 사용하기 </vt:lpstr>
      <vt:lpstr>05-3 액션바 사용하기 </vt:lpstr>
      <vt:lpstr>05-3 액션바 사용하기 </vt:lpstr>
      <vt:lpstr>05-3 액션바 사용하기 </vt:lpstr>
      <vt:lpstr>05-4 상단 탭과 하단 탭 만들기</vt:lpstr>
      <vt:lpstr>05-4 상단 탭과 하단 탭 만들기 – activity_main.xml 파일에 ActionBar를 넣기 위한 수정</vt:lpstr>
      <vt:lpstr>05-4 상단 탭과 하단 탭 만들기 – activity_main.xml 파일에 ActionBar를 넣기 위한 수정</vt:lpstr>
      <vt:lpstr>05-4 상단 탭과 하단 탭 만들기</vt:lpstr>
      <vt:lpstr>05-4 상단 탭과 하단 탭 만들기</vt:lpstr>
      <vt:lpstr>05-4 상단 탭과 하단 탭 만들기 – </vt:lpstr>
      <vt:lpstr>05-4 상단 탭과 하단 탭 만들기</vt:lpstr>
      <vt:lpstr>05-4 상단 탭과 하단 탭 만들기</vt:lpstr>
      <vt:lpstr>05-4 상단 탭과 하단 탭 만들기</vt:lpstr>
      <vt:lpstr>05-4 상단 탭과 하단 탭 만들기 </vt:lpstr>
      <vt:lpstr>05-4 상단 탭과 하단 탭 만들기 </vt:lpstr>
      <vt:lpstr>05-4 상단 탭과 하단 탭 만들기 </vt:lpstr>
      <vt:lpstr>05-4 상단 탭과 하단 탭 만들기 </vt:lpstr>
      <vt:lpstr>05-4 상단 탭과 하단 탭 만들기 </vt:lpstr>
      <vt:lpstr>05-4 상단 탭과 하단 탭 만들기 </vt:lpstr>
      <vt:lpstr>05-4 상단 탭과 하단 탭 만들기 </vt:lpstr>
      <vt:lpstr>05-4 상단 탭과 하단 탭 만들기 </vt:lpstr>
      <vt:lpstr>05-4 상단 탭과 하단 탭 만들기 </vt:lpstr>
      <vt:lpstr>05-4 상단 탭과 하단 탭 만들기 </vt:lpstr>
      <vt:lpstr>05-4 상단 탭과 하단 탭 만들기 </vt:lpstr>
      <vt:lpstr>05-5 뷰페이저 만들기 </vt:lpstr>
      <vt:lpstr>05-5 뷰페이저 만들기 </vt:lpstr>
      <vt:lpstr>05-5 뷰페이저 만들기 </vt:lpstr>
      <vt:lpstr>05-5 뷰페이저 만들기 </vt:lpstr>
      <vt:lpstr>05-5 뷰페이저 만들기 </vt:lpstr>
      <vt:lpstr>05-5 뷰페이저 만들기 </vt:lpstr>
      <vt:lpstr>05-5 뷰페이저 만들기 Extra </vt:lpstr>
      <vt:lpstr>05-5 뷰페이저 만들기 Extra </vt:lpstr>
      <vt:lpstr>05-5 뷰페이저 만들기 Extra </vt:lpstr>
      <vt:lpstr>05-5 프래그멘트 데모 </vt:lpstr>
      <vt:lpstr>Joy053TwoTabs: 상단 탭과 하단 탭을 동시에 구현하기 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kys</dc:creator>
  <cp:lastModifiedBy>김 영섭</cp:lastModifiedBy>
  <cp:revision>1372</cp:revision>
  <dcterms:created xsi:type="dcterms:W3CDTF">2014-02-12T09:15:05Z</dcterms:created>
  <dcterms:modified xsi:type="dcterms:W3CDTF">2021-07-27T05:21:29Z</dcterms:modified>
</cp:coreProperties>
</file>